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varScale="1">
        <p:scale>
          <a:sx n="102" d="100"/>
          <a:sy n="102" d="100"/>
        </p:scale>
        <p:origin x="-242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04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04 </a:t>
            </a:r>
            <a:r>
              <a:rPr lang="kk-KZ" altLang="zh-CN" sz="1200" b="1" dirty="0">
                <a:solidFill>
                  <a:srgbClr val="000000"/>
                </a:solidFill>
                <a:latin typeface="Times New Roman" pitchFamily="18" charset="0"/>
                <a:cs typeface="Times New Roman" pitchFamily="18" charset="0"/>
              </a:rPr>
              <a:t>қаңтар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56046929"/>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699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178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631216"/>
          </a:xfrm>
          <a:prstGeom prst="rect">
            <a:avLst/>
          </a:prstGeom>
        </p:spPr>
        <p:txBody>
          <a:bodyPr wrap="square">
            <a:spAutoFit/>
          </a:bodyPr>
          <a:lstStyle/>
          <a:p>
            <a:pPr lvl="0" algn="ctr"/>
            <a:r>
              <a:rPr lang="ru-RU" altLang="ru-RU" sz="1000" b="1" dirty="0">
                <a:latin typeface="Times New Roman" pitchFamily="18" charset="0"/>
                <a:cs typeface="Times New Roman" pitchFamily="18" charset="0"/>
              </a:rPr>
              <a:t>Петропавл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05 </a:t>
            </a:r>
            <a:r>
              <a:rPr lang="kk-KZ" altLang="ru-RU" sz="1000" b="1" dirty="0">
                <a:solidFill>
                  <a:srgbClr val="000000"/>
                </a:solidFill>
                <a:latin typeface="Times New Roman" pitchFamily="18" charset="0"/>
                <a:cs typeface="Times New Roman" pitchFamily="18" charset="0"/>
              </a:rPr>
              <a:t>қантар</a:t>
            </a:r>
            <a:r>
              <a:rPr lang="kk-KZ" sz="1000" b="1" dirty="0">
                <a:solidFill>
                  <a:srgbClr val="000000"/>
                </a:solidFill>
                <a:latin typeface="Times New Roman" pitchFamily="18" charset="0"/>
                <a:cs typeface="Times New Roman" pitchFamily="18" charset="0"/>
              </a:rPr>
              <a:t>ға </a:t>
            </a:r>
            <a:r>
              <a:rPr lang="ru-RU" altLang="ru-RU" sz="1000" b="1" dirty="0" err="1">
                <a:solidFill>
                  <a:srgbClr val="000000"/>
                </a:solidFill>
                <a:latin typeface="Times New Roman" pitchFamily="18" charset="0"/>
                <a:cs typeface="Times New Roman" pitchFamily="18" charset="0"/>
              </a:rPr>
              <a:t>ауа-райы</a:t>
            </a:r>
            <a:r>
              <a:rPr lang="ru-RU" altLang="ru-RU" sz="1000" b="1" dirty="0">
                <a:solidFill>
                  <a:srgbClr val="000000"/>
                </a:solidFill>
                <a:latin typeface="Times New Roman" pitchFamily="18" charset="0"/>
                <a:cs typeface="Times New Roman" pitchFamily="18" charset="0"/>
              </a:rPr>
              <a:t>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lvl="0" algn="ctr"/>
            <a:r>
              <a:rPr lang="ru-RU" altLang="ru-RU" sz="1000" b="1" dirty="0">
                <a:solidFill>
                  <a:srgbClr val="000000"/>
                </a:solidFill>
                <a:latin typeface="Times New Roman" pitchFamily="18" charset="0"/>
                <a:cs typeface="Times New Roman" pitchFamily="18" charset="0"/>
              </a:rPr>
              <a:t>2023 </a:t>
            </a:r>
            <a:r>
              <a:rPr lang="ru-RU" altLang="ru-RU" sz="1000" b="1" dirty="0" err="1">
                <a:solidFill>
                  <a:srgbClr val="000000"/>
                </a:solidFill>
                <a:latin typeface="Times New Roman" pitchFamily="18" charset="0"/>
                <a:cs typeface="Times New Roman" pitchFamily="18" charset="0"/>
              </a:rPr>
              <a:t>жылғы</a:t>
            </a:r>
            <a:r>
              <a:rPr lang="ru-RU" altLang="ru-RU" sz="1000" b="1" dirty="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04 </a:t>
            </a:r>
            <a:r>
              <a:rPr lang="kk-KZ" sz="1000" b="1" dirty="0">
                <a:latin typeface="Times New Roman" pitchFamily="18" charset="0"/>
                <a:cs typeface="Times New Roman" pitchFamily="18" charset="0"/>
              </a:rPr>
              <a:t>қаңтар</a:t>
            </a:r>
            <a:r>
              <a:rPr lang="kk-KZ" sz="1000" b="1" dirty="0">
                <a:solidFill>
                  <a:srgbClr val="000000"/>
                </a:solidFill>
                <a:latin typeface="Times New Roman" pitchFamily="18" charset="0"/>
                <a:cs typeface="Times New Roman" pitchFamily="18" charset="0"/>
              </a:rPr>
              <a:t>д</a:t>
            </a:r>
            <a:r>
              <a:rPr lang="kk-KZ" altLang="ru-RU" sz="1000" b="1" dirty="0">
                <a:solidFill>
                  <a:srgbClr val="000000"/>
                </a:solidFill>
                <a:latin typeface="Times New Roman" pitchFamily="18" charset="0"/>
                <a:cs typeface="Times New Roman" pitchFamily="18" charset="0"/>
              </a:rPr>
              <a:t>ан </a:t>
            </a:r>
            <a:r>
              <a:rPr lang="ru-RU" altLang="ru-RU" sz="1000" b="1" dirty="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сағаттан</a:t>
            </a:r>
            <a:r>
              <a:rPr lang="ru-RU" altLang="ru-RU" sz="1000" b="1" dirty="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05 </a:t>
            </a:r>
            <a:r>
              <a:rPr lang="kk-KZ" altLang="ru-RU" sz="1000" b="1" dirty="0">
                <a:solidFill>
                  <a:srgbClr val="000000"/>
                </a:solidFill>
                <a:latin typeface="Times New Roman" pitchFamily="18" charset="0"/>
                <a:cs typeface="Times New Roman" pitchFamily="18" charset="0"/>
              </a:rPr>
              <a:t>қантар</a:t>
            </a:r>
            <a:r>
              <a:rPr lang="kk-KZ" sz="1000" b="1" dirty="0">
                <a:solidFill>
                  <a:srgbClr val="000000"/>
                </a:solidFill>
                <a:latin typeface="Times New Roman" pitchFamily="18" charset="0"/>
                <a:cs typeface="Times New Roman" pitchFamily="18" charset="0"/>
              </a:rPr>
              <a:t>ға </a:t>
            </a:r>
            <a:r>
              <a:rPr lang="ru-RU" altLang="ru-RU" sz="1000" b="1" dirty="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p>
          <a:p>
            <a:pPr indent="179388"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қар, </a:t>
            </a:r>
            <a:r>
              <a:rPr lang="kk-KZ" sz="1200" dirty="0" smtClean="0">
                <a:latin typeface="Times New Roman" pitchFamily="18" charset="0"/>
                <a:cs typeface="Times New Roman" pitchFamily="18" charset="0"/>
              </a:rPr>
              <a:t>күндіз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(көбінесе қар), бұрқасын, күндіз </a:t>
            </a:r>
            <a:r>
              <a:rPr lang="kk-KZ" sz="1200" dirty="0" smtClean="0">
                <a:latin typeface="Times New Roman" pitchFamily="18" charset="0"/>
                <a:cs typeface="Times New Roman" pitchFamily="18" charset="0"/>
              </a:rPr>
              <a:t>көктайғақ</a:t>
            </a:r>
            <a:r>
              <a:rPr lang="kk-KZ" sz="1200" dirty="0" smtClean="0">
                <a:latin typeface="Times New Roman" pitchFamily="18" charset="0"/>
                <a:cs typeface="Times New Roman" pitchFamily="18" charset="0"/>
              </a:rPr>
              <a:t>. Оңтүстік-батыстан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9-14, </a:t>
            </a:r>
            <a:r>
              <a:rPr lang="kk-KZ" sz="1200" dirty="0" smtClean="0">
                <a:latin typeface="Times New Roman" pitchFamily="18" charset="0"/>
                <a:cs typeface="Times New Roman" pitchFamily="18" charset="0"/>
              </a:rPr>
              <a:t>екпіні </a:t>
            </a:r>
            <a:r>
              <a:rPr lang="kk-KZ" sz="1200" dirty="0" smtClean="0">
                <a:latin typeface="Times New Roman" pitchFamily="18" charset="0"/>
                <a:cs typeface="Times New Roman" pitchFamily="18" charset="0"/>
              </a:rPr>
              <a:t>15-20 м/с. 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6-8,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аяз.</a:t>
            </a:r>
            <a:endParaRPr lang="ru-RU" sz="1200" dirty="0">
              <a:latin typeface="Times New Roman" pitchFamily="18" charset="0"/>
              <a:cs typeface="Times New Roman" pitchFamily="18" charset="0"/>
            </a:endParaRPr>
          </a:p>
          <a:p>
            <a:pPr indent="182563" algn="ctr">
              <a:tabLst>
                <a:tab pos="180975" algn="l"/>
              </a:tabLst>
            </a:pPr>
            <a:r>
              <a:rPr lang="kk-KZ" altLang="ru-RU" sz="1000" b="1" dirty="0" smtClean="0">
                <a:solidFill>
                  <a:srgbClr val="000000"/>
                </a:solidFill>
                <a:latin typeface="Times New Roman" pitchFamily="18" charset="0"/>
                <a:cs typeface="Times New Roman" pitchFamily="18" charset="0"/>
              </a:rPr>
              <a:t>06 </a:t>
            </a:r>
            <a:r>
              <a:rPr lang="kk-KZ" altLang="ru-RU" sz="1000" b="1" dirty="0">
                <a:solidFill>
                  <a:srgbClr val="000000"/>
                </a:solidFill>
                <a:latin typeface="Times New Roman" pitchFamily="18" charset="0"/>
                <a:cs typeface="Times New Roman" pitchFamily="18" charset="0"/>
              </a:rPr>
              <a:t>қантар</a:t>
            </a:r>
            <a:r>
              <a:rPr lang="kk-KZ" sz="1000" b="1" dirty="0">
                <a:solidFill>
                  <a:srgbClr val="000000"/>
                </a:solidFill>
                <a:latin typeface="Times New Roman" pitchFamily="18" charset="0"/>
                <a:cs typeface="Times New Roman" pitchFamily="18" charset="0"/>
              </a:rPr>
              <a:t>ға </a:t>
            </a:r>
            <a:r>
              <a:rPr lang="ru-RU" altLang="ru-RU" sz="1000" b="1" dirty="0" err="1">
                <a:solidFill>
                  <a:srgbClr val="000000"/>
                </a:solidFill>
                <a:latin typeface="Times New Roman" pitchFamily="18" charset="0"/>
                <a:cs typeface="Times New Roman" pitchFamily="18" charset="0"/>
              </a:rPr>
              <a:t>ауа-райы</a:t>
            </a:r>
            <a:r>
              <a:rPr lang="ru-RU" altLang="ru-RU" sz="1000" b="1" dirty="0">
                <a:solidFill>
                  <a:srgbClr val="000000"/>
                </a:solidFill>
                <a:latin typeface="Times New Roman" pitchFamily="18" charset="0"/>
                <a:cs typeface="Times New Roman" pitchFamily="18" charset="0"/>
              </a:rPr>
              <a:t> </a:t>
            </a:r>
            <a:r>
              <a:rPr lang="ru-RU" altLang="ru-RU" sz="1000" b="1" dirty="0" err="1">
                <a:solidFill>
                  <a:srgbClr val="000000"/>
                </a:solidFill>
                <a:latin typeface="Times New Roman" pitchFamily="18" charset="0"/>
                <a:cs typeface="Times New Roman" pitchFamily="18" charset="0"/>
              </a:rPr>
              <a:t>болжамы</a:t>
            </a:r>
            <a:r>
              <a:rPr lang="ru-RU" altLang="ru-RU" sz="1000" b="1" dirty="0">
                <a:solidFill>
                  <a:srgbClr val="000000"/>
                </a:solidFill>
                <a:latin typeface="Times New Roman" pitchFamily="18" charset="0"/>
                <a:cs typeface="Times New Roman" pitchFamily="18" charset="0"/>
              </a:rPr>
              <a:t> </a:t>
            </a:r>
          </a:p>
          <a:p>
            <a:pPr algn="ctr"/>
            <a:r>
              <a:rPr lang="ru-RU" altLang="ru-RU" sz="1000" b="1" dirty="0">
                <a:solidFill>
                  <a:srgbClr val="000000"/>
                </a:solidFill>
                <a:latin typeface="Times New Roman" pitchFamily="18" charset="0"/>
                <a:cs typeface="Times New Roman" pitchFamily="18" charset="0"/>
              </a:rPr>
              <a:t>2024 </a:t>
            </a:r>
            <a:r>
              <a:rPr lang="ru-RU" altLang="ru-RU" sz="1000" b="1" dirty="0" err="1">
                <a:solidFill>
                  <a:srgbClr val="000000"/>
                </a:solidFill>
                <a:latin typeface="Times New Roman" pitchFamily="18" charset="0"/>
                <a:cs typeface="Times New Roman" pitchFamily="18" charset="0"/>
              </a:rPr>
              <a:t>жылғы</a:t>
            </a:r>
            <a:r>
              <a:rPr lang="ru-RU" altLang="ru-RU" sz="1000" b="1" dirty="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05 </a:t>
            </a:r>
            <a:r>
              <a:rPr lang="kk-KZ" altLang="ru-RU" sz="1000" b="1" dirty="0">
                <a:solidFill>
                  <a:srgbClr val="000000"/>
                </a:solidFill>
                <a:latin typeface="Times New Roman" pitchFamily="18" charset="0"/>
                <a:cs typeface="Times New Roman" pitchFamily="18" charset="0"/>
              </a:rPr>
              <a:t>қантар</a:t>
            </a:r>
            <a:r>
              <a:rPr lang="kk-KZ" sz="1000" b="1" dirty="0">
                <a:solidFill>
                  <a:srgbClr val="000000"/>
                </a:solidFill>
                <a:latin typeface="Times New Roman" pitchFamily="18" charset="0"/>
                <a:cs typeface="Times New Roman" pitchFamily="18" charset="0"/>
              </a:rPr>
              <a:t>ға </a:t>
            </a:r>
            <a:r>
              <a:rPr lang="ru-RU" altLang="ru-RU" sz="1000" b="1" dirty="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сағаттан</a:t>
            </a:r>
            <a:r>
              <a:rPr lang="ru-RU" altLang="ru-RU" sz="1000" b="1" dirty="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06 </a:t>
            </a:r>
            <a:r>
              <a:rPr lang="kk-KZ" altLang="ru-RU" sz="1000" b="1" dirty="0">
                <a:solidFill>
                  <a:srgbClr val="000000"/>
                </a:solidFill>
                <a:latin typeface="Times New Roman" pitchFamily="18" charset="0"/>
                <a:cs typeface="Times New Roman" pitchFamily="18" charset="0"/>
              </a:rPr>
              <a:t>қантар</a:t>
            </a:r>
            <a:r>
              <a:rPr lang="kk-KZ" sz="1000" b="1" dirty="0">
                <a:solidFill>
                  <a:srgbClr val="000000"/>
                </a:solidFill>
                <a:latin typeface="Times New Roman" pitchFamily="18" charset="0"/>
                <a:cs typeface="Times New Roman" pitchFamily="18" charset="0"/>
              </a:rPr>
              <a:t>ға </a:t>
            </a:r>
            <a:r>
              <a:rPr lang="ru-RU" sz="1000" b="1" dirty="0">
                <a:solidFill>
                  <a:srgbClr val="000000"/>
                </a:solidFill>
                <a:latin typeface="Times New Roman" pitchFamily="18" charset="0"/>
                <a:cs typeface="Times New Roman" pitchFamily="18" charset="0"/>
              </a:rPr>
              <a:t>09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p>
          <a:p>
            <a:pPr indent="180975" algn="just">
              <a:tabLst>
                <a:tab pos="180975" algn="l"/>
              </a:tabLst>
            </a:pP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қар, бұрқасын. </a:t>
            </a:r>
            <a:r>
              <a:rPr lang="kk-KZ" sz="1200" dirty="0" smtClean="0">
                <a:latin typeface="Times New Roman" pitchFamily="18" charset="0"/>
                <a:cs typeface="Times New Roman" pitchFamily="18" charset="0"/>
              </a:rPr>
              <a:t>Солтүстік-батыстан</a:t>
            </a:r>
            <a:r>
              <a:rPr lang="kk-KZ" sz="1200" dirty="0" smtClean="0"/>
              <a:t> </a:t>
            </a:r>
            <a:r>
              <a:rPr lang="kk-KZ" sz="1200" dirty="0" smtClean="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екпіні 15-20 м/с</a:t>
            </a:r>
            <a:r>
              <a:rPr lang="kk-KZ"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22-24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05</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a:t>
            </a:r>
            <a:r>
              <a:rPr lang="kk-KZ" sz="1200" dirty="0" smtClean="0">
                <a:solidFill>
                  <a:srgbClr val="000000"/>
                </a:solidFill>
                <a:latin typeface="Times New Roman" pitchFamily="18" charset="0"/>
                <a:cs typeface="Times New Roman" pitchFamily="18" charset="0"/>
              </a:rPr>
              <a:t>06</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14354</TotalTime>
  <Words>564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4092</cp:revision>
  <cp:lastPrinted>2021-07-01T03:56:27Z</cp:lastPrinted>
  <dcterms:created xsi:type="dcterms:W3CDTF">2018-03-27T06:03:00Z</dcterms:created>
  <dcterms:modified xsi:type="dcterms:W3CDTF">2024-01-04T07:01:32Z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