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26919848"/>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92585985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extLst>
                </a:gridCol>
                <a:gridCol w="1488518">
                  <a:extLst>
                    <a:ext uri="{9D8B030D-6E8A-4147-A177-3AD203B41FA5}"/>
                  </a:extLst>
                </a:gridCol>
                <a:gridCol w="1447765">
                  <a:extLst>
                    <a:ext uri="{9D8B030D-6E8A-4147-A177-3AD203B41FA5}"/>
                  </a:extLst>
                </a:gridCol>
              </a:tblGrid>
              <a:tr h="4075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121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492990"/>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a:t>
            </a:r>
            <a:r>
              <a:rPr lang="kk-KZ" altLang="ru-RU" sz="1200" dirty="0" smtClean="0">
                <a:solidFill>
                  <a:srgbClr val="000000"/>
                </a:solidFill>
                <a:latin typeface="Times New Roman" pitchFamily="18" charset="0"/>
                <a:cs typeface="Times New Roman" pitchFamily="18" charset="0"/>
              </a:rPr>
              <a:t>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түнде жауын-шашын (қар, жаңбыр</a:t>
            </a:r>
            <a:r>
              <a:rPr lang="kk-KZ" altLang="ru-RU" sz="1200" dirty="0" smtClean="0">
                <a:solidFill>
                  <a:srgbClr val="000000"/>
                </a:solidFill>
                <a:latin typeface="Times New Roman" pitchFamily="18" charset="0"/>
                <a:cs typeface="Times New Roman" pitchFamily="18" charset="0"/>
              </a:rPr>
              <a:t>). Кей уақытта </a:t>
            </a:r>
            <a:r>
              <a:rPr lang="kk-KZ" altLang="ru-RU" sz="1200" dirty="0" smtClean="0">
                <a:solidFill>
                  <a:srgbClr val="000000"/>
                </a:solidFill>
                <a:latin typeface="Times New Roman" pitchFamily="18" charset="0"/>
                <a:cs typeface="Times New Roman" pitchFamily="18" charset="0"/>
              </a:rPr>
              <a:t>тұман, көктайғақ. </a:t>
            </a:r>
            <a:r>
              <a:rPr lang="kk-KZ" altLang="ru-RU" sz="1200" dirty="0" smtClean="0">
                <a:solidFill>
                  <a:srgbClr val="000000"/>
                </a:solidFill>
                <a:latin typeface="Times New Roman" pitchFamily="18" charset="0"/>
                <a:cs typeface="Times New Roman" pitchFamily="18" charset="0"/>
              </a:rPr>
              <a:t>Оңтүстік-батыстан, оңтүстіктен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3</a:t>
            </a:r>
            <a:r>
              <a:rPr lang="kk-KZ" altLang="ru-RU" sz="1200" dirty="0" smtClean="0">
                <a:solidFill>
                  <a:srgbClr val="000000"/>
                </a:solidFill>
                <a:latin typeface="Times New Roman" pitchFamily="18" charset="0"/>
                <a:cs typeface="Times New Roman" pitchFamily="18" charset="0"/>
              </a:rPr>
              <a:t>-8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0-2 </a:t>
            </a:r>
            <a:r>
              <a:rPr lang="kk-KZ" altLang="ru-RU" sz="1200" dirty="0" smtClean="0">
                <a:solidFill>
                  <a:srgbClr val="000000"/>
                </a:solidFill>
                <a:latin typeface="Times New Roman" pitchFamily="18" charset="0"/>
                <a:cs typeface="Times New Roman" pitchFamily="18" charset="0"/>
              </a:rPr>
              <a:t>аяз,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4-6</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жауын-шашын (қар, жаңбыр), </a:t>
            </a:r>
            <a:r>
              <a:rPr lang="kk-KZ" altLang="ru-RU" sz="1200" dirty="0" smtClean="0">
                <a:solidFill>
                  <a:srgbClr val="000000"/>
                </a:solidFill>
                <a:latin typeface="Times New Roman" pitchFamily="18" charset="0"/>
                <a:cs typeface="Times New Roman" pitchFamily="18" charset="0"/>
              </a:rPr>
              <a:t>тұман. </a:t>
            </a:r>
            <a:r>
              <a:rPr lang="kk-KZ" altLang="ru-RU" sz="1200" dirty="0" smtClean="0">
                <a:solidFill>
                  <a:srgbClr val="000000"/>
                </a:solidFill>
                <a:latin typeface="Times New Roman" pitchFamily="18" charset="0"/>
                <a:cs typeface="Times New Roman" pitchFamily="18" charset="0"/>
              </a:rPr>
              <a:t>Батыстан, оңтүстік-батыстан жел 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0</a:t>
            </a:r>
            <a:r>
              <a:rPr lang="kk-KZ" altLang="ru-RU" sz="1200" dirty="0" smtClean="0">
                <a:solidFill>
                  <a:srgbClr val="000000"/>
                </a:solidFill>
                <a:latin typeface="Times New Roman" pitchFamily="18" charset="0"/>
                <a:cs typeface="Times New Roman" pitchFamily="18" charset="0"/>
              </a:rPr>
              <a:t>-2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19117</TotalTime>
  <Words>600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2023-02-06T06:57:51Z</cp:lastPrinted>
  <dcterms:created xsi:type="dcterms:W3CDTF">2018-03-27T06:03:00Z</dcterms:created>
  <dcterms:modified xsi:type="dcterms:W3CDTF">2024-01-04T07:41:44Z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