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410273"/>
              </p:ext>
            </p:extLst>
          </p:nvPr>
        </p:nvGraphicFramePr>
        <p:xfrm>
          <a:off x="307975" y="2588895"/>
          <a:ext cx="4465638" cy="300034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50017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00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4486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Утром и днем временами туман. Ветер восточный 5-10 м/с. Температура воздуха ночью 2-4, 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23319</TotalTime>
  <Words>548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3121</cp:revision>
  <cp:lastPrinted>2021-10-15T03:50:29Z</cp:lastPrinted>
  <dcterms:created xsi:type="dcterms:W3CDTF">2018-03-27T06:03:00Z</dcterms:created>
  <dcterms:modified xsi:type="dcterms:W3CDTF">2024-01-04T06:59:20Z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