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18338162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04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65477562"/>
              </p:ext>
            </p:extLst>
          </p:nvPr>
        </p:nvGraphicFramePr>
        <p:xfrm>
          <a:off x="5046662" y="6435882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418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09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414557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04</a:t>
            </a:r>
            <a:r>
              <a:rPr lang="ru-RU" altLang="ru-RU" sz="11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17293"/>
            <a:ext cx="4758096" cy="152272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января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января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января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Переменная облачность, ночью небольшой снег. Ветер южный 7-12 м/с. Температура воздуха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ночью 9-11,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днем 1-3 мороза. </a:t>
            </a:r>
            <a:endParaRPr lang="ru-RU" sz="1100" b="1" kern="1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января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05 января 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Переменная облачность, без осадков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западный 7-12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м/с. Температура воздуха 6-8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мороза.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114012" y="1870121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января, ночью 06 января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121267" y="2972617"/>
            <a:ext cx="456137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6971054"/>
              </p:ext>
            </p:extLst>
          </p:nvPr>
        </p:nvGraphicFramePr>
        <p:xfrm>
          <a:off x="5121267" y="3878212"/>
          <a:ext cx="4522993" cy="24896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47957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78892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63090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19886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3495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0.699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84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Головченко Е. 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28313</TotalTime>
  <Words>658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4680</cp:revision>
  <cp:lastPrinted>2021-11-30T05:55:24Z</cp:lastPrinted>
  <dcterms:created xsi:type="dcterms:W3CDTF">2018-03-27T06:03:00Z</dcterms:created>
  <dcterms:modified xsi:type="dcterms:W3CDTF">2024-01-04T05:46:00Z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