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108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681044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января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января 2024 г.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ночью снег, низовая метель. На дорогах гололедица. Ветер 9-14, днем порывы 15-20 м/с. Температура воздуха ночью 3-5, днем 0-2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06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с 21 ч. 05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января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8-13 мороза.</a:t>
            </a:r>
            <a:endParaRPr lang="ru-RU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671992"/>
              </p:ext>
            </p:extLst>
          </p:nvPr>
        </p:nvGraphicFramePr>
        <p:xfrm>
          <a:off x="5069627" y="4405647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.541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518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2" name="TextBox 13">
            <a:extLst>
              <a:ext uri="{FF2B5EF4-FFF2-40B4-BE49-F238E27FC236}">
                <a16:creationId xmlns:a16="http://schemas.microsoft.com/office/drawing/2014/main" id="{DEEB9895-2A0A-4E01-B07A-2A60FA2F9FC7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(а: Онайбаева С./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18245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3018</cp:revision>
  <cp:lastPrinted>2021-07-01T03:56:27Z</cp:lastPrinted>
  <dcterms:created xsi:type="dcterms:W3CDTF">2018-03-27T06:03:00Z</dcterms:created>
  <dcterms:modified xsi:type="dcterms:W3CDTF">2024-01-04T06:48:28Z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