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958369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61397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днем снег, низовая метель, гололед. Ветер северо-западный с переходом на северо-восточный 9-14 м/с. Температура воздуха ночью 13-15, днем 7-9 мороза.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06 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января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м/с. Температура воздуха 15-17 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23483</TotalTime>
  <Words>635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Метео</cp:lastModifiedBy>
  <cp:revision>4036</cp:revision>
  <cp:lastPrinted>2021-07-01T03:56:27Z</cp:lastPrinted>
  <dcterms:created xsi:type="dcterms:W3CDTF">2018-03-27T06:03:00Z</dcterms:created>
  <dcterms:modified xsi:type="dcterms:W3CDTF">2024-01-04T06:59:33Z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