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 varScale="1">
        <p:scale>
          <a:sx n="102" d="100"/>
          <a:sy n="102" d="100"/>
        </p:scale>
        <p:origin x="-242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2755403"/>
              </p:ext>
            </p:extLst>
          </p:nvPr>
        </p:nvGraphicFramePr>
        <p:xfrm>
          <a:off x="5025008" y="4005066"/>
          <a:ext cx="4693124" cy="2743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699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178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Петропавловск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ночью снег,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осадки (преимущественно снег), метель, днем гололед.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снег, метель.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15444</TotalTime>
  <Words>598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4251</cp:revision>
  <cp:lastPrinted>2021-07-01T03:56:27Z</cp:lastPrinted>
  <dcterms:created xsi:type="dcterms:W3CDTF">2018-03-27T06:03:00Z</dcterms:created>
  <dcterms:modified xsi:type="dcterms:W3CDTF">2024-01-04T06:49:56Z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