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8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7745268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№4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Облачно, без осадков. Ветер юго-западный 6-11 м/с. Температура воздуха ночью 3-5, днем 0-2 мороза.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6 января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05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06 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снег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6-8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4 января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1783894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 В./ 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18049</TotalTime>
  <Words>640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3278</cp:revision>
  <cp:lastPrinted>2021-07-01T03:56:27Z</cp:lastPrinted>
  <dcterms:created xsi:type="dcterms:W3CDTF">2018-03-27T06:03:00Z</dcterms:created>
  <dcterms:modified xsi:type="dcterms:W3CDTF">2024-01-04T05:47:47Z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