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16543009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января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46559779"/>
              </p:ext>
            </p:extLst>
          </p:nvPr>
        </p:nvGraphicFramePr>
        <p:xfrm>
          <a:off x="5003919" y="3794796"/>
          <a:ext cx="4596515" cy="2525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704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января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05 янва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5-10 м/с. Температура воздуха ночью 1-3, днем 9-11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января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янва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(преимущество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дождь)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5-10 м/с. 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1-3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января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13450</TotalTime>
  <Words>625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2954</cp:revision>
  <cp:lastPrinted>2021-07-01T03:56:27Z</cp:lastPrinted>
  <dcterms:created xsi:type="dcterms:W3CDTF">2018-03-27T06:03:00Z</dcterms:created>
  <dcterms:modified xsi:type="dcterms:W3CDTF">2024-01-04T06:18:54Z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