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днем осадки (преимущественно снег). Ветер южный, юго-западный 7-12 м/с. Температура воздуха ночью 6-8, днем 0-2 мороза.</a:t>
            </a:r>
          </a:p>
          <a:p>
            <a:pPr lvl="0" algn="ctr"/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январ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 0-2 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78254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Снигирева Н.Г./Проненко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17142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3936</cp:revision>
  <cp:lastPrinted>2021-02-03T11:37:00Z</cp:lastPrinted>
  <dcterms:created xsi:type="dcterms:W3CDTF">2018-03-27T06:03:00Z</dcterms:created>
  <dcterms:modified xsi:type="dcterms:W3CDTF">2024-01-04T07:03:26Z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