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3" d="100"/>
          <a:sy n="103" d="100"/>
        </p:scale>
        <p:origin x="49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38699723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№4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января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34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04 января 2024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876781" y="103211"/>
            <a:ext cx="481341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05 января 202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января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января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снег, низовая метель, гололед.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7-12, порывы 15-20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9-11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</a:p>
          <a:p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06 января 2024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января до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января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снег.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7-12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1-3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68256" y="2203835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4984292" y="3071741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59365922"/>
              </p:ext>
            </p:extLst>
          </p:nvPr>
        </p:nvGraphicFramePr>
        <p:xfrm>
          <a:off x="5010028" y="3832948"/>
          <a:ext cx="4680169" cy="23254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245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21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1372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0,093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0,175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2678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0,536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0,408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0,988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Иманғабасова А.Т.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/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Эрнст Л.В.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21845</TotalTime>
  <Words>654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3308</cp:revision>
  <cp:lastPrinted>2021-10-18T15:52:53Z</cp:lastPrinted>
  <dcterms:created xsi:type="dcterms:W3CDTF">2018-03-27T06:03:00Z</dcterms:created>
  <dcterms:modified xsi:type="dcterms:W3CDTF">2024-01-04T06:48:43Z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