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71415"/>
            <a:ext cx="4857784"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lvl="0" algn="ctr"/>
            <a:r>
              <a:rPr lang="kk-KZ" sz="1100" b="1" dirty="0" smtClean="0">
                <a:latin typeface="Times New Roman" pitchFamily="18" charset="0"/>
                <a:cs typeface="Times New Roman" pitchFamily="18" charset="0"/>
              </a:rPr>
              <a:t>04 қаңтарда </a:t>
            </a:r>
            <a:r>
              <a:rPr lang="kk-KZ" altLang="ru-RU" sz="1100" b="1" dirty="0" smtClean="0">
                <a:latin typeface="Times New Roman" pitchFamily="18" charset="0"/>
                <a:cs typeface="Times New Roman" pitchFamily="18" charset="0"/>
              </a:rPr>
              <a:t>арналған </a:t>
            </a:r>
            <a:r>
              <a:rPr lang="kk-KZ" altLang="ru-RU" sz="1100" b="1" dirty="0">
                <a:latin typeface="Times New Roman" pitchFamily="18" charset="0"/>
                <a:cs typeface="Times New Roman" pitchFamily="18" charset="0"/>
              </a:rPr>
              <a:t>ауа-райы болжамы</a:t>
            </a:r>
            <a:endParaRPr lang="ru-RU" altLang="ru-RU" sz="1100" b="1" dirty="0">
              <a:latin typeface="Times New Roman" pitchFamily="18" charset="0"/>
              <a:cs typeface="Times New Roman" pitchFamily="18" charset="0"/>
            </a:endParaRPr>
          </a:p>
          <a:p>
            <a:pPr lvl="0" algn="ctr"/>
            <a:r>
              <a:rPr lang="ru-RU" altLang="ru-RU" sz="1100" b="1" dirty="0" smtClean="0">
                <a:solidFill>
                  <a:srgbClr val="000000"/>
                </a:solidFill>
                <a:latin typeface="Times New Roman" pitchFamily="18" charset="0"/>
                <a:cs typeface="Times New Roman" pitchFamily="18" charset="0"/>
              </a:rPr>
              <a:t>2024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03</a:t>
            </a:r>
            <a:r>
              <a:rPr lang="kk-KZ" altLang="ru-RU" sz="1100" b="1" dirty="0" smtClean="0">
                <a:solidFill>
                  <a:srgbClr val="000000"/>
                </a:solidFill>
                <a:latin typeface="Times New Roman" pitchFamily="18" charset="0"/>
                <a:cs typeface="Times New Roman" pitchFamily="18" charset="0"/>
              </a:rPr>
              <a:t> қаңтардан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 04</a:t>
            </a:r>
            <a:r>
              <a:rPr lang="kk-KZ" altLang="ru-RU" sz="1100" b="1" dirty="0" smtClean="0">
                <a:solidFill>
                  <a:srgbClr val="000000"/>
                </a:solidFill>
                <a:latin typeface="Times New Roman" pitchFamily="18" charset="0"/>
                <a:cs typeface="Times New Roman" pitchFamily="18" charset="0"/>
              </a:rPr>
              <a:t> қаңтар</a:t>
            </a:r>
            <a:r>
              <a:rPr lang="kk-KZ" sz="1100" b="1" dirty="0" smtClean="0">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err="1">
                <a:solidFill>
                  <a:srgbClr val="000000"/>
                </a:solidFill>
                <a:latin typeface="Times New Roman" pitchFamily="18" charset="0"/>
                <a:cs typeface="Times New Roman" pitchFamily="18" charset="0"/>
              </a:rPr>
              <a:t>.</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smtClean="0">
              <a:solidFill>
                <a:srgbClr val="000000"/>
              </a:solidFill>
              <a:latin typeface="Times New Roman" pitchFamily="18" charset="0"/>
              <a:cs typeface="Times New Roman" pitchFamily="18" charset="0"/>
              <a:sym typeface="+mn-ea"/>
            </a:endParaRPr>
          </a:p>
          <a:p>
            <a:pPr algn="just"/>
            <a:r>
              <a:rPr lang="kk-KZ" sz="1100" dirty="0" smtClean="0">
                <a:latin typeface="Times New Roman" pitchFamily="18" charset="0"/>
                <a:cs typeface="Times New Roman" pitchFamily="18" charset="0"/>
              </a:rPr>
              <a:t>Бұлтты, жауын-шашын (жаңбыр, қар) жауады, көктайғақ болады. Оңтүстіктен, оңтүстік-батыстан жел соғады, күші 7-12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2-4 градус суық, </a:t>
            </a:r>
            <a:r>
              <a:rPr lang="kk-KZ" sz="1100" dirty="0" smtClean="0">
                <a:latin typeface="Times New Roman" pitchFamily="18" charset="0"/>
                <a:cs typeface="Times New Roman" pitchFamily="18" charset="0"/>
              </a:rPr>
              <a:t>күндіз 0 градус шамасында болады.</a:t>
            </a:r>
            <a:endParaRPr lang="kk-KZ" sz="1100" b="1" dirty="0" smtClean="0">
              <a:solidFill>
                <a:srgbClr val="000000"/>
              </a:solidFill>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04 қаңтарда</a:t>
            </a:r>
            <a:endParaRPr lang="ru-RU" sz="1100" b="1" dirty="0" smtClean="0">
              <a:solidFill>
                <a:srgbClr val="000000"/>
              </a:solidFill>
              <a:latin typeface="Times New Roman" pitchFamily="18" charset="0"/>
              <a:cs typeface="Times New Roman" pitchFamily="18" charset="0"/>
            </a:endParaRPr>
          </a:p>
          <a:p>
            <a:pPr lvl="0" algn="ctr"/>
            <a:r>
              <a:rPr lang="ru-RU" sz="1100" b="1" dirty="0" smtClean="0">
                <a:solidFill>
                  <a:srgbClr val="000000"/>
                </a:solidFill>
                <a:latin typeface="Times New Roman" pitchFamily="18" charset="0"/>
                <a:cs typeface="Times New Roman" pitchFamily="18" charset="0"/>
              </a:rPr>
              <a:t>2024 ж. 03 </a:t>
            </a:r>
            <a:r>
              <a:rPr lang="ru-RU" sz="1100" b="1" dirty="0" err="1" smtClean="0">
                <a:solidFill>
                  <a:srgbClr val="000000"/>
                </a:solidFill>
                <a:latin typeface="Times New Roman" pitchFamily="18" charset="0"/>
                <a:cs typeface="Times New Roman" pitchFamily="18" charset="0"/>
              </a:rPr>
              <a:t>қаңтар</a:t>
            </a:r>
            <a:r>
              <a:rPr lang="kk-KZ" sz="1100" b="1" dirty="0" smtClean="0">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04 қаңтар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Бұлтты, жауын-шашын (жаңбыр, қар) жауады, көктайғақ болады. Оңтүстік-батыстан жел соғады, күші 7-12 м/с. Ауа температурасы 5-7 градус суық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90470056"/>
              </p:ext>
            </p:extLst>
          </p:nvPr>
        </p:nvGraphicFramePr>
        <p:xfrm>
          <a:off x="5024438" y="4143380"/>
          <a:ext cx="4667576" cy="212174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0,165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0,358</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2172900226"/>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 </a:t>
            </a:r>
            <a:r>
              <a:rPr lang="kk-KZ" altLang="ru-RU" sz="1200" b="1"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78634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2024 жылға 04 қаңтар  түнде 05 қаңтар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ластаушы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kk-KZ" sz="1150" b="1" dirty="0" smtClean="0">
                <a:solidFill>
                  <a:schemeClr val="tx1"/>
                </a:solidFill>
                <a:latin typeface="Times New Roman" panose="02020603050405020304" pitchFamily="18" charset="0"/>
                <a:cs typeface="Times New Roman" panose="02020603050405020304" pitchFamily="18" charset="0"/>
              </a:rPr>
              <a:t> 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 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150" dirty="0" smtClean="0">
                <a:solidFill>
                  <a:srgbClr val="000000"/>
                </a:solidFill>
                <a:latin typeface="Times New Roman" panose="02020603050405020304" pitchFamily="18" charset="0"/>
              </a:rPr>
              <a:t> төмен </a:t>
            </a:r>
            <a:r>
              <a:rPr lang="ru-RU" sz="1150" dirty="0" err="1" smtClean="0">
                <a:solidFill>
                  <a:schemeClr val="tx1"/>
                </a:solidFill>
                <a:latin typeface="Times New Roman" panose="02020603050405020304" pitchFamily="18" charset="0"/>
                <a:cs typeface="Times New Roman" panose="02020603050405020304" pitchFamily="18" charset="0"/>
              </a:rPr>
              <a:t>болады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деп</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күтілуде.</a:t>
            </a:r>
            <a:endParaRPr lang="ru-RU" sz="115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16567</TotalTime>
  <Words>538</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3856</cp:revision>
  <cp:lastPrinted>2021-07-01T07:38:07Z</cp:lastPrinted>
  <dcterms:created xsi:type="dcterms:W3CDTF">2018-03-27T06:03:00Z</dcterms:created>
  <dcterms:modified xsi:type="dcterms:W3CDTF">2024-01-03T07:00:20Z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