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5462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endParaRPr lang="kk-KZ" altLang="ru-RU" sz="11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smtClean="0">
                <a:latin typeface="Times New Roman" panose="02020603050405020304" pitchFamily="18" charset="0"/>
                <a:cs typeface="Times New Roman" panose="02020603050405020304" pitchFamily="18" charset="0"/>
              </a:rPr>
              <a:t>202</a:t>
            </a:r>
            <a:r>
              <a:rPr lang="en-US"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04 </a:t>
            </a:r>
            <a:r>
              <a:rPr lang="kk-KZ" sz="1100" b="1" dirty="0" smtClean="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03 қаңтар </a:t>
            </a:r>
            <a:r>
              <a:rPr lang="ru-RU" altLang="ru-RU" sz="1100" b="1" dirty="0">
                <a:latin typeface="Times New Roman" panose="02020603050405020304" pitchFamily="18" charset="0"/>
                <a:cs typeface="Times New Roman" panose="02020603050405020304" pitchFamily="18" charset="0"/>
              </a:rPr>
              <a:t>21-ден </a:t>
            </a:r>
            <a:r>
              <a:rPr lang="kk-KZ" altLang="ru-RU" sz="1100" b="1" dirty="0" smtClean="0">
                <a:latin typeface="Times New Roman" panose="02020603050405020304" pitchFamily="18" charset="0"/>
                <a:cs typeface="Times New Roman" panose="02020603050405020304" pitchFamily="18" charset="0"/>
              </a:rPr>
              <a:t>04</a:t>
            </a:r>
            <a:r>
              <a:rPr lang="ru-RU" altLang="ru-RU"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21-ге </a:t>
            </a:r>
            <a:r>
              <a:rPr lang="ru-RU" altLang="ru-RU" sz="1100" b="1" dirty="0" err="1" smtClean="0">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smtClean="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ea typeface="Calibri" panose="020F0502020204030204" pitchFamily="34" charset="0"/>
              </a:rPr>
              <a:t>Көшпелі б</a:t>
            </a:r>
            <a:r>
              <a:rPr lang="kk-KZ" sz="1100" dirty="0" smtClean="0">
                <a:solidFill>
                  <a:prstClr val="black"/>
                </a:solidFill>
                <a:latin typeface="Times New Roman" pitchFamily="18" charset="0"/>
                <a:cs typeface="Times New Roman" pitchFamily="18" charset="0"/>
              </a:rPr>
              <a:t>ұлтты</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a:t>
            </a:r>
            <a:r>
              <a:rPr lang="kk-KZ" sz="1100" dirty="0" smtClean="0">
                <a:solidFill>
                  <a:prstClr val="black"/>
                </a:solidFill>
                <a:latin typeface="Times New Roman" pitchFamily="18" charset="0"/>
                <a:cs typeface="Times New Roman" pitchFamily="18" charset="0"/>
              </a:rPr>
              <a:t>қар. </a:t>
            </a:r>
            <a:r>
              <a:rPr lang="kk-KZ" sz="1100" dirty="0" smtClean="0">
                <a:solidFill>
                  <a:prstClr val="black"/>
                </a:solidFill>
                <a:latin typeface="Times New Roman" pitchFamily="18" charset="0"/>
                <a:cs typeface="Times New Roman" pitchFamily="18" charset="0"/>
              </a:rPr>
              <a:t>Жел оңтүстік-батыстан соғады, күші </a:t>
            </a:r>
            <a:r>
              <a:rPr lang="kk-KZ" sz="1100" dirty="0" smtClean="0">
                <a:solidFill>
                  <a:prstClr val="black"/>
                </a:solidFill>
                <a:latin typeface="Times New Roman" pitchFamily="18" charset="0"/>
                <a:cs typeface="Times New Roman" pitchFamily="18" charset="0"/>
              </a:rPr>
              <a:t>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аяз болады.</a:t>
            </a:r>
            <a:endParaRPr lang="ru-RU" altLang="ru-RU" sz="1100" b="1" dirty="0" smtClean="0">
              <a:latin typeface="Times New Roman" pitchFamily="18" charset="0"/>
              <a:cs typeface="Times New Roman" pitchFamily="18" charset="0"/>
            </a:endParaRPr>
          </a:p>
          <a:p>
            <a:pPr algn="ctr">
              <a:spcBef>
                <a:spcPts val="0"/>
              </a:spcBef>
              <a:defRPr/>
            </a:pPr>
            <a:endParaRPr lang="ru-RU" altLang="ru-RU" sz="1100" b="1" dirty="0" smtClean="0">
              <a:latin typeface="Times New Roman" pitchFamily="18" charset="0"/>
              <a:cs typeface="Times New Roman" pitchFamily="18" charset="0"/>
            </a:endParaRPr>
          </a:p>
          <a:p>
            <a:pPr algn="ctr">
              <a:spcBef>
                <a:spcPts val="0"/>
              </a:spcBef>
              <a:defRPr/>
            </a:pPr>
            <a:r>
              <a:rPr lang="ru-RU" altLang="ru-RU" sz="1100" b="1" dirty="0" smtClean="0">
                <a:latin typeface="Times New Roman" pitchFamily="18" charset="0"/>
                <a:cs typeface="Times New Roman" pitchFamily="18" charset="0"/>
              </a:rPr>
              <a:t>2024 </a:t>
            </a:r>
            <a:r>
              <a:rPr lang="ru-RU" altLang="ru-RU" sz="1100" b="1" dirty="0" err="1" smtClean="0">
                <a:latin typeface="Times New Roman" pitchFamily="18" charset="0"/>
                <a:cs typeface="Times New Roman" pitchFamily="18" charset="0"/>
              </a:rPr>
              <a:t>жылғы</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05 қаңтарға</a:t>
            </a:r>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100" b="1" dirty="0" smtClean="0">
                <a:latin typeface="Times New Roman" pitchFamily="18" charset="0"/>
                <a:cs typeface="Times New Roman" pitchFamily="18" charset="0"/>
              </a:rPr>
              <a:t>04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21-ден </a:t>
            </a:r>
            <a:r>
              <a:rPr lang="kk-KZ" sz="1100" b="1" dirty="0" smtClean="0">
                <a:latin typeface="Times New Roman" panose="02020603050405020304" pitchFamily="18" charset="0"/>
                <a:cs typeface="Times New Roman" panose="02020603050405020304" pitchFamily="18" charset="0"/>
              </a:rPr>
              <a:t>05 қаңтар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09-</a:t>
            </a:r>
            <a:r>
              <a:rPr lang="kk-KZ" sz="1100" b="1" dirty="0"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anose="02020603050405020304" pitchFamily="18" charset="0"/>
                <a:ea typeface="Calibri" panose="020F0502020204030204" pitchFamily="34" charset="0"/>
              </a:rPr>
              <a:t>Көшпелі б</a:t>
            </a:r>
            <a:r>
              <a:rPr lang="kk-KZ" sz="1100" dirty="0">
                <a:solidFill>
                  <a:prstClr val="black"/>
                </a:solidFill>
                <a:latin typeface="Times New Roman" pitchFamily="18" charset="0"/>
                <a:cs typeface="Times New Roman" pitchFamily="18" charset="0"/>
              </a:rPr>
              <a:t>ұлтты</a:t>
            </a:r>
            <a:r>
              <a:rPr lang="kk-KZ" sz="1100" dirty="0" smtClean="0">
                <a:solidFill>
                  <a:prstClr val="black"/>
                </a:solidFill>
                <a:latin typeface="Times New Roman" pitchFamily="18" charset="0"/>
                <a:cs typeface="Times New Roman" pitchFamily="18" charset="0"/>
              </a:rPr>
              <a:t>, жауын-шашынсыз. </a:t>
            </a:r>
            <a:r>
              <a:rPr lang="kk-KZ" sz="1100" dirty="0" smtClean="0">
                <a:solidFill>
                  <a:prstClr val="black"/>
                </a:solidFill>
                <a:latin typeface="Times New Roman" pitchFamily="18" charset="0"/>
                <a:cs typeface="Times New Roman" pitchFamily="18" charset="0"/>
              </a:rPr>
              <a:t>Жел оңтүстік-батыстан 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5-7° аяз болады</a:t>
            </a:r>
            <a:r>
              <a:rPr lang="kk-KZ" sz="1100" dirty="0">
                <a:solidFill>
                  <a:prstClr val="black"/>
                </a:solidFill>
                <a:latin typeface="Times New Roman" pitchFamily="18" charset="0"/>
                <a:cs typeface="Times New Roman" pitchFamily="18" charset="0"/>
              </a:rPr>
              <a:t>.</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36384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357045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Говоркова Н.М.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20590</TotalTime>
  <Words>606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3267</cp:revision>
  <cp:lastPrinted>2021-07-01T03:56:27Z</cp:lastPrinted>
  <dcterms:created xsi:type="dcterms:W3CDTF">2018-03-27T06:03:00Z</dcterms:created>
  <dcterms:modified xsi:type="dcterms:W3CDTF">2024-01-03T06:44:01Z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