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275992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8928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Ауа температурасы түнде 10-12°, күндіз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аяз болады.</a:t>
            </a:r>
            <a:endParaRPr lang="ru-RU" altLang="ru-RU" sz="1100" b="1" dirty="0">
              <a:solidFill>
                <a:prstClr val="black"/>
              </a:solidFill>
              <a:latin typeface="Times New Roman" pitchFamily="18" charset="0"/>
              <a:cs typeface="Times New Roman" pitchFamily="18" charset="0"/>
            </a:endParaRPr>
          </a:p>
          <a:p>
            <a:pPr lvl="0" algn="just">
              <a:spcBef>
                <a:spcPts val="0"/>
              </a:spcBef>
              <a:defRPr/>
            </a:pPr>
            <a:endParaRPr lang="ru-RU" altLang="ru-RU" sz="9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 </a:t>
            </a:r>
            <a:r>
              <a:rPr lang="kk-KZ" sz="1100" dirty="0" smtClean="0">
                <a:solidFill>
                  <a:prstClr val="black"/>
                </a:solidFill>
                <a:latin typeface="Times New Roman" pitchFamily="18" charset="0"/>
                <a:cs typeface="Times New Roman" pitchFamily="18" charset="0"/>
              </a:rPr>
              <a:t>қар</a:t>
            </a:r>
            <a:r>
              <a:rPr lang="kk-KZ" sz="11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693" y="2429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644463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18376</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3151</cp:revision>
  <cp:lastPrinted>2021-07-01T03:56:27Z</cp:lastPrinted>
  <dcterms:created xsi:type="dcterms:W3CDTF">2018-03-27T06:03:00Z</dcterms:created>
  <dcterms:modified xsi:type="dcterms:W3CDTF">2024-01-03T06:38:54Z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