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44843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9196758"/>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3982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18-20, күндіз 7</a:t>
            </a:r>
            <a:r>
              <a:rPr lang="kk-KZ" sz="1100">
                <a:latin typeface="Times New Roman" panose="02020603050405020304" pitchFamily="18" charset="0"/>
                <a:cs typeface="Times New Roman" panose="02020603050405020304" pitchFamily="18" charset="0"/>
              </a:rPr>
              <a:t>-9 </a:t>
            </a:r>
            <a:r>
              <a:rPr lang="kk-KZ" sz="1100" dirty="0">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7-9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26693</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4538</cp:revision>
  <cp:lastPrinted>2023-01-16T10:13:34Z</cp:lastPrinted>
  <dcterms:created xsi:type="dcterms:W3CDTF">2018-03-27T06:03:00Z</dcterms:created>
  <dcterms:modified xsi:type="dcterms:W3CDTF">2024-01-03T06:20:57Z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