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7134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 түнде қар. Жел </a:t>
            </a:r>
            <a:r>
              <a:rPr lang="kk-KZ" sz="1100" dirty="0" smtClean="0">
                <a:solidFill>
                  <a:prstClr val="black"/>
                </a:solidFill>
                <a:latin typeface="Times New Roman" pitchFamily="18" charset="0"/>
                <a:cs typeface="Times New Roman" pitchFamily="18" charset="0"/>
              </a:rPr>
              <a:t>оңтүстік-шығыстан </a:t>
            </a:r>
            <a:r>
              <a:rPr lang="kk-KZ" sz="1100" dirty="0">
                <a:solidFill>
                  <a:prstClr val="black"/>
                </a:solidFill>
                <a:latin typeface="Times New Roman" pitchFamily="18" charset="0"/>
                <a:cs typeface="Times New Roman" pitchFamily="18" charset="0"/>
              </a:rPr>
              <a:t>соғады, күші 5-10 м/с. Ауа температурасы түнде 10-12°, күндіз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аяз болады</a:t>
            </a:r>
            <a:r>
              <a:rPr lang="kk-KZ" sz="1100" dirty="0" smtClean="0">
                <a:solidFill>
                  <a:prstClr val="black"/>
                </a:solidFill>
                <a:latin typeface="Times New Roman" pitchFamily="18" charset="0"/>
                <a:cs typeface="Times New Roman" pitchFamily="18" charset="0"/>
              </a:rPr>
              <a:t>.</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 жауын-шашынсыз. Жел оңтүстік-батыстан соғады, күші 5-10 м/с. Ауа </a:t>
            </a:r>
            <a:r>
              <a:rPr lang="kk-KZ" sz="1100">
                <a:solidFill>
                  <a:prstClr val="black"/>
                </a:solidFill>
                <a:latin typeface="Times New Roman" pitchFamily="18" charset="0"/>
                <a:cs typeface="Times New Roman" pitchFamily="18" charset="0"/>
              </a:rPr>
              <a:t>температурасы </a:t>
            </a:r>
            <a:r>
              <a:rPr lang="kk-KZ" sz="110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аяз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188" y="247762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189" y="34221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171297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18307</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3085</cp:revision>
  <cp:lastPrinted>2021-07-01T03:56:27Z</cp:lastPrinted>
  <dcterms:created xsi:type="dcterms:W3CDTF">2018-03-27T06:03:00Z</dcterms:created>
  <dcterms:modified xsi:type="dcterms:W3CDTF">2024-01-03T06:44:38Z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