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04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 күші 4-9 м/с. Ауа температурасы түнде 9-11 градус аяз, күндіз </a:t>
            </a:r>
            <a:r>
              <a:rPr lang="kk-KZ" sz="1200" dirty="0" smtClean="0">
                <a:latin typeface="Times New Roman KZ" pitchFamily="18" charset="0"/>
                <a:ea typeface="Times New Roman KZ" pitchFamily="18" charset="0"/>
              </a:rPr>
              <a:t>2-4 </a:t>
            </a:r>
            <a:r>
              <a:rPr lang="kk-KZ" sz="1200" dirty="0" smtClean="0">
                <a:latin typeface="Times New Roman KZ" pitchFamily="18" charset="0"/>
                <a:ea typeface="Times New Roman KZ"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05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04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 күші 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қаңтар, 05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2806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a:t>
            </a:r>
            <a:r>
              <a:rPr lang="ru-RU" sz="1400" b="1" i="1" dirty="0" smtClean="0">
                <a:latin typeface="Times New Roman" pitchFamily="18" charset="0"/>
                <a:cs typeface="Times New Roman"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17815</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3880</cp:revision>
  <cp:lastPrinted>2021-07-01T03:56:27Z</cp:lastPrinted>
  <dcterms:created xsi:type="dcterms:W3CDTF">2018-03-27T06:03:00Z</dcterms:created>
  <dcterms:modified xsi:type="dcterms:W3CDTF">2024-01-03T06:33:17Z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