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3826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025433"/>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356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37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қар, жаяу бұрқасын, көктайғақ.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аяз.</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ru-RU" sz="1200" b="1" dirty="0" err="1" smtClean="0">
                <a:solidFill>
                  <a:srgbClr val="000000"/>
                </a:solidFill>
                <a:latin typeface="Times New Roman" pitchFamily="18" charset="0"/>
                <a:cs typeface="Times New Roman" pitchFamily="18" charset="0"/>
                <a:sym typeface="+mn-ea"/>
              </a:rPr>
              <a:t>қаңтар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қар, жаяу бұрқасын.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kk-KZ" sz="1100" b="1" dirty="0" smtClean="0">
                <a:solidFill>
                  <a:schemeClr val="tx1"/>
                </a:solidFill>
                <a:latin typeface="Times New Roman" panose="02020603050405020304" pitchFamily="18" charset="0"/>
                <a:cs typeface="Times New Roman" panose="02020603050405020304" pitchFamily="18" charset="0"/>
              </a:rPr>
              <a:t>қаңтар </a:t>
            </a:r>
            <a:r>
              <a:rPr lang="kk-KZ" sz="1100" dirty="0" smtClean="0">
                <a:solidFill>
                  <a:schemeClr val="tx1"/>
                </a:solidFill>
                <a:latin typeface="Times New Roman" panose="02020603050405020304" pitchFamily="18" charset="0"/>
                <a:cs typeface="Times New Roman" panose="02020603050405020304" pitchFamily="18" charset="0"/>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С./ </a:t>
            </a:r>
            <a:r>
              <a:rPr lang="ru-RU" altLang="ru-RU" sz="1200" b="1" i="1" dirty="0" err="1">
                <a:solidFill>
                  <a:srgbClr val="000000"/>
                </a:solidFill>
                <a:latin typeface="Times New Roman" panose="02020603050405020304" pitchFamily="18" charset="0"/>
                <a:cs typeface="Times New Roman" panose="02020603050405020304" pitchFamily="18" charset="0"/>
              </a:rPr>
              <a:t>Т</a:t>
            </a:r>
            <a:r>
              <a:rPr lang="ru-RU" altLang="ru-RU" sz="1200" b="1" i="1" dirty="0" err="1" smtClean="0">
                <a:solidFill>
                  <a:srgbClr val="000000"/>
                </a:solidFill>
                <a:latin typeface="Times New Roman" panose="02020603050405020304" pitchFamily="18" charset="0"/>
                <a:cs typeface="Times New Roman" panose="02020603050405020304" pitchFamily="18" charset="0"/>
              </a:rPr>
              <a:t>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23867</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4378</cp:revision>
  <cp:lastPrinted>2021-07-01T03:56:27Z</cp:lastPrinted>
  <dcterms:created xsi:type="dcterms:W3CDTF">2018-03-27T06:03:00Z</dcterms:created>
  <dcterms:modified xsi:type="dcterms:W3CDTF">2024-01-03T07:02:25Z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