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77936213"/>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341715312"/>
              </p:ext>
            </p:extLst>
          </p:nvPr>
        </p:nvGraphicFramePr>
        <p:xfrm>
          <a:off x="4924425" y="3974337"/>
          <a:ext cx="4697413" cy="2623017"/>
        </p:xfrm>
        <a:graphic>
          <a:graphicData uri="http://schemas.openxmlformats.org/drawingml/2006/table">
            <a:tbl>
              <a:tblPr firstRow="1" bandRow="1">
                <a:tableStyleId>{5C22544A-7EE6-4342-B048-85BDC9FD1C3A}</a:tableStyleId>
              </a:tblPr>
              <a:tblGrid>
                <a:gridCol w="1761130">
                  <a:extLst>
                    <a:ext uri="{9D8B030D-6E8A-4147-A177-3AD203B41FA5}"/>
                  </a:extLst>
                </a:gridCol>
                <a:gridCol w="1488518">
                  <a:extLst>
                    <a:ext uri="{9D8B030D-6E8A-4147-A177-3AD203B41FA5}"/>
                  </a:extLst>
                </a:gridCol>
                <a:gridCol w="1447765">
                  <a:extLst>
                    <a:ext uri="{9D8B030D-6E8A-4147-A177-3AD203B41FA5}"/>
                  </a:extLst>
                </a:gridCol>
              </a:tblGrid>
              <a:tr h="4075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15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73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3</a:t>
                      </a:r>
                      <a:r>
                        <a:rPr lang="ru-RU" sz="1000" b="0" i="0" u="none" strike="noStrike" dirty="0" smtClean="0">
                          <a:solidFill>
                            <a:srgbClr val="000000"/>
                          </a:solidFill>
                          <a:effectLst/>
                          <a:latin typeface="Times New Roman" pitchFamily="18" charset="0"/>
                          <a:cs typeface="Times New Roman" pitchFamily="18" charset="0"/>
                        </a:rPr>
                        <a:t>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7</a:t>
                      </a:r>
                      <a:r>
                        <a:rPr lang="ru-RU"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73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r>
                        <a:rPr lang="en-US"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738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492990"/>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түнде жауын-шашын (қар, жаңбыр), тұман</a:t>
            </a:r>
            <a:r>
              <a:rPr lang="kk-KZ" altLang="ru-RU" sz="1200" dirty="0" smtClean="0">
                <a:solidFill>
                  <a:srgbClr val="000000"/>
                </a:solidFill>
                <a:latin typeface="Times New Roman" pitchFamily="18" charset="0"/>
                <a:cs typeface="Times New Roman" pitchFamily="18" charset="0"/>
              </a:rPr>
              <a:t>, көктайғақ. </a:t>
            </a:r>
            <a:r>
              <a:rPr lang="kk-KZ" altLang="ru-RU" sz="1200" dirty="0" smtClean="0">
                <a:solidFill>
                  <a:srgbClr val="000000"/>
                </a:solidFill>
                <a:latin typeface="Times New Roman" pitchFamily="18" charset="0"/>
                <a:cs typeface="Times New Roman" pitchFamily="18" charset="0"/>
              </a:rPr>
              <a:t>Бат</a:t>
            </a:r>
            <a:r>
              <a:rPr lang="kk-KZ" altLang="ru-RU" sz="1200" dirty="0" smtClean="0">
                <a:solidFill>
                  <a:srgbClr val="000000"/>
                </a:solidFill>
                <a:latin typeface="Times New Roman" pitchFamily="18" charset="0"/>
                <a:cs typeface="Times New Roman" pitchFamily="18" charset="0"/>
              </a:rPr>
              <a:t>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1-3 аяз,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0-2</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04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 </a:t>
            </a:r>
            <a:r>
              <a:rPr lang="kk-KZ" altLang="ru-RU" sz="1200" dirty="0" smtClean="0">
                <a:solidFill>
                  <a:srgbClr val="000000"/>
                </a:solidFill>
                <a:latin typeface="Times New Roman" pitchFamily="18" charset="0"/>
                <a:cs typeface="Times New Roman" pitchFamily="18" charset="0"/>
              </a:rPr>
              <a:t>жауын-шашын (қар, жаңбыр), тұман, көктайғақ. </a:t>
            </a:r>
            <a:r>
              <a:rPr lang="kk-KZ" altLang="ru-RU" sz="1200" smtClean="0">
                <a:solidFill>
                  <a:srgbClr val="000000"/>
                </a:solidFill>
                <a:latin typeface="Times New Roman" pitchFamily="18" charset="0"/>
                <a:cs typeface="Times New Roman" pitchFamily="18" charset="0"/>
              </a:rPr>
              <a:t>Батыстан, оңтүстік-батыстан </a:t>
            </a:r>
            <a:r>
              <a:rPr lang="kk-KZ" altLang="ru-RU" sz="1200" dirty="0" smtClean="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7-12</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 Ауа температурасы 1-3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409090"/>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19115</TotalTime>
  <Words>603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3381</cp:revision>
  <cp:lastPrinted>2023-02-06T06:57:51Z</cp:lastPrinted>
  <dcterms:created xsi:type="dcterms:W3CDTF">2018-03-27T06:03:00Z</dcterms:created>
  <dcterms:modified xsi:type="dcterms:W3CDTF">2024-01-03T07:10:11Z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