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75" autoAdjust="0"/>
  </p:normalViewPr>
  <p:slideViewPr>
    <p:cSldViewPr showGuides="1">
      <p:cViewPr>
        <p:scale>
          <a:sx n="70" d="100"/>
          <a:sy n="70" d="100"/>
        </p:scale>
        <p:origin x="-1277" y="-2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664818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4035395"/>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1578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37163"/>
            <a:ext cx="4737003" cy="1431161"/>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03</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Б</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kk-KZ" sz="1050" dirty="0">
                <a:latin typeface="Times New Roman" panose="02020603050405020304" pitchFamily="18" charset="0"/>
                <a:cs typeface="Times New Roman" panose="02020603050405020304" pitchFamily="18" charset="0"/>
              </a:rPr>
              <a:t>қар</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050" dirty="0">
                <a:latin typeface="Times New Roman" panose="02020603050405020304" pitchFamily="18" charset="0"/>
                <a:cs typeface="Times New Roman" panose="02020603050405020304" pitchFamily="18" charset="0"/>
              </a:rPr>
              <a:t>ұрқасын</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 жел соғады, күші 9-14, түнде</a:t>
            </a:r>
            <a:r>
              <a:rPr lang="kk-KZ" sz="105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15-20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және күндіз </a:t>
            </a:r>
            <a:r>
              <a:rPr lang="kk-KZ" sz="1050" dirty="0">
                <a:latin typeface="Times New Roman" panose="02020603050405020304" pitchFamily="18" charset="0"/>
                <a:cs typeface="Times New Roman" panose="02020603050405020304" pitchFamily="18" charset="0"/>
              </a:rPr>
              <a:t>0 градус шамасында</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04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a:t>
            </a:r>
            <a:r>
              <a:rPr lang="kk-KZ" sz="1100" kern="1400" dirty="0">
                <a:solidFill>
                  <a:srgbClr val="000000"/>
                </a:solidFill>
                <a:latin typeface="Times New Roman" panose="02020603050405020304" pitchFamily="18" charset="0"/>
                <a:ea typeface="Times New Roman" panose="02020603050405020304" pitchFamily="18" charset="0"/>
              </a:rPr>
              <a:t>күші 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14-16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03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04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26687</TotalTime>
  <Words>612</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4535</cp:revision>
  <cp:lastPrinted>2023-01-16T10:13:34Z</cp:lastPrinted>
  <dcterms:created xsi:type="dcterms:W3CDTF">2018-03-27T06:03:00Z</dcterms:created>
  <dcterms:modified xsi:type="dcterms:W3CDTF">2024-01-02T06:49:41Z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