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varScale="1">
        <p:scale>
          <a:sx n="97" d="100"/>
          <a:sy n="97" d="100"/>
        </p:scale>
        <p:origin x="-630"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02 </a:t>
            </a:r>
            <a:r>
              <a:rPr lang="kk-KZ" altLang="zh-CN" sz="1200" b="1" dirty="0">
                <a:solidFill>
                  <a:srgbClr val="000000"/>
                </a:solidFill>
                <a:latin typeface="Times New Roman" pitchFamily="18" charset="0"/>
                <a:cs typeface="Times New Roman" pitchFamily="18" charset="0"/>
              </a:rPr>
              <a:t>қаңтар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56046929"/>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323439"/>
          </a:xfrm>
          <a:prstGeom prst="rect">
            <a:avLst/>
          </a:prstGeom>
        </p:spPr>
        <p:txBody>
          <a:bodyPr wrap="square">
            <a:spAutoFit/>
          </a:bodyPr>
          <a:lstStyle/>
          <a:p>
            <a:pPr lvl="0" algn="ctr"/>
            <a:r>
              <a:rPr lang="ru-RU" altLang="ru-RU" sz="1000" b="1" dirty="0">
                <a:latin typeface="Times New Roman" pitchFamily="18" charset="0"/>
                <a:cs typeface="Times New Roman" pitchFamily="18" charset="0"/>
              </a:rPr>
              <a:t>Петропавл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03 </a:t>
            </a:r>
            <a:r>
              <a:rPr lang="kk-KZ" altLang="ru-RU" sz="1000" b="1" dirty="0">
                <a:solidFill>
                  <a:srgbClr val="000000"/>
                </a:solidFill>
                <a:latin typeface="Times New Roman" pitchFamily="18" charset="0"/>
                <a:cs typeface="Times New Roman" pitchFamily="18" charset="0"/>
              </a:rPr>
              <a:t>қантар</a:t>
            </a:r>
            <a:r>
              <a:rPr lang="kk-KZ" sz="1000" b="1" dirty="0">
                <a:solidFill>
                  <a:srgbClr val="000000"/>
                </a:solidFill>
                <a:latin typeface="Times New Roman" pitchFamily="18" charset="0"/>
                <a:cs typeface="Times New Roman" pitchFamily="18" charset="0"/>
              </a:rPr>
              <a:t>ға </a:t>
            </a:r>
            <a:r>
              <a:rPr lang="ru-RU" altLang="ru-RU" sz="1000" b="1" dirty="0" err="1">
                <a:solidFill>
                  <a:srgbClr val="000000"/>
                </a:solidFill>
                <a:latin typeface="Times New Roman" pitchFamily="18" charset="0"/>
                <a:cs typeface="Times New Roman" pitchFamily="18" charset="0"/>
              </a:rPr>
              <a:t>ауа-райы</a:t>
            </a:r>
            <a:r>
              <a:rPr lang="ru-RU" altLang="ru-RU" sz="1000" b="1" dirty="0">
                <a:solidFill>
                  <a:srgbClr val="000000"/>
                </a:solidFill>
                <a:latin typeface="Times New Roman" pitchFamily="18" charset="0"/>
                <a:cs typeface="Times New Roman" pitchFamily="18" charset="0"/>
              </a:rPr>
              <a:t>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lvl="0" algn="ctr"/>
            <a:r>
              <a:rPr lang="ru-RU" altLang="ru-RU" sz="1000" b="1" dirty="0">
                <a:solidFill>
                  <a:srgbClr val="000000"/>
                </a:solidFill>
                <a:latin typeface="Times New Roman" pitchFamily="18" charset="0"/>
                <a:cs typeface="Times New Roman" pitchFamily="18" charset="0"/>
              </a:rPr>
              <a:t>2023 </a:t>
            </a:r>
            <a:r>
              <a:rPr lang="ru-RU" altLang="ru-RU" sz="1000" b="1" dirty="0" err="1">
                <a:solidFill>
                  <a:srgbClr val="000000"/>
                </a:solidFill>
                <a:latin typeface="Times New Roman" pitchFamily="18" charset="0"/>
                <a:cs typeface="Times New Roman" pitchFamily="18" charset="0"/>
              </a:rPr>
              <a:t>жылғы</a:t>
            </a:r>
            <a:r>
              <a:rPr lang="ru-RU" altLang="ru-RU" sz="1000" b="1" dirty="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02 </a:t>
            </a:r>
            <a:r>
              <a:rPr lang="kk-KZ" sz="1000" b="1" dirty="0">
                <a:latin typeface="Times New Roman" pitchFamily="18" charset="0"/>
                <a:cs typeface="Times New Roman" pitchFamily="18" charset="0"/>
              </a:rPr>
              <a:t>қаңтар</a:t>
            </a:r>
            <a:r>
              <a:rPr lang="kk-KZ" sz="1000" b="1" dirty="0">
                <a:solidFill>
                  <a:srgbClr val="000000"/>
                </a:solidFill>
                <a:latin typeface="Times New Roman" pitchFamily="18" charset="0"/>
                <a:cs typeface="Times New Roman" pitchFamily="18" charset="0"/>
              </a:rPr>
              <a:t>д</a:t>
            </a:r>
            <a:r>
              <a:rPr lang="kk-KZ" altLang="ru-RU" sz="1000" b="1" dirty="0">
                <a:solidFill>
                  <a:srgbClr val="000000"/>
                </a:solidFill>
                <a:latin typeface="Times New Roman" pitchFamily="18" charset="0"/>
                <a:cs typeface="Times New Roman" pitchFamily="18" charset="0"/>
              </a:rPr>
              <a:t>ан </a:t>
            </a:r>
            <a:r>
              <a:rPr lang="ru-RU" altLang="ru-RU" sz="1000" b="1" dirty="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сағаттан </a:t>
            </a:r>
            <a:r>
              <a:rPr lang="ru-RU" altLang="ru-RU" sz="1000" b="1" dirty="0">
                <a:solidFill>
                  <a:srgbClr val="000000"/>
                </a:solidFill>
                <a:latin typeface="Times New Roman" pitchFamily="18" charset="0"/>
                <a:cs typeface="Times New Roman" pitchFamily="18" charset="0"/>
              </a:rPr>
              <a:t>2024 </a:t>
            </a:r>
            <a:r>
              <a:rPr lang="ru-RU" altLang="ru-RU" sz="1000" b="1" dirty="0" err="1">
                <a:solidFill>
                  <a:srgbClr val="000000"/>
                </a:solidFill>
                <a:latin typeface="Times New Roman" pitchFamily="18" charset="0"/>
                <a:cs typeface="Times New Roman" pitchFamily="18" charset="0"/>
              </a:rPr>
              <a:t>жылғы</a:t>
            </a:r>
            <a:r>
              <a:rPr lang="ru-RU" altLang="ru-RU" sz="1000" b="1" dirty="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03 </a:t>
            </a:r>
            <a:r>
              <a:rPr lang="kk-KZ" altLang="ru-RU" sz="1000" b="1" dirty="0">
                <a:solidFill>
                  <a:srgbClr val="000000"/>
                </a:solidFill>
                <a:latin typeface="Times New Roman" pitchFamily="18" charset="0"/>
                <a:cs typeface="Times New Roman" pitchFamily="18" charset="0"/>
              </a:rPr>
              <a:t>қантар</a:t>
            </a:r>
            <a:r>
              <a:rPr lang="kk-KZ" sz="1000" b="1" dirty="0">
                <a:solidFill>
                  <a:srgbClr val="000000"/>
                </a:solidFill>
                <a:latin typeface="Times New Roman" pitchFamily="18" charset="0"/>
                <a:cs typeface="Times New Roman" pitchFamily="18" charset="0"/>
              </a:rPr>
              <a:t>ға </a:t>
            </a:r>
            <a:r>
              <a:rPr lang="ru-RU" altLang="ru-RU" sz="1000" b="1" dirty="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p>
          <a:p>
            <a:pPr indent="179388" algn="just"/>
            <a:r>
              <a:rPr lang="kk-KZ" sz="1000" dirty="0" smtClean="0">
                <a:latin typeface="Times New Roman" pitchFamily="18" charset="0"/>
                <a:cs typeface="Times New Roman" pitchFamily="18" charset="0"/>
              </a:rPr>
              <a:t>Көшпелі</a:t>
            </a:r>
            <a:r>
              <a:rPr lang="kk-KZ" sz="1000" dirty="0" smtClean="0"/>
              <a:t> </a:t>
            </a:r>
            <a:r>
              <a:rPr lang="kk-KZ" sz="1000" dirty="0" smtClean="0">
                <a:latin typeface="Times New Roman" pitchFamily="18" charset="0"/>
                <a:cs typeface="Times New Roman" pitchFamily="18" charset="0"/>
              </a:rPr>
              <a:t>бұлтты</a:t>
            </a:r>
            <a:r>
              <a:rPr lang="kk-KZ" sz="1000" dirty="0">
                <a:latin typeface="Times New Roman" pitchFamily="18" charset="0"/>
                <a:cs typeface="Times New Roman" pitchFamily="18" charset="0"/>
              </a:rPr>
              <a:t>, </a:t>
            </a:r>
            <a:r>
              <a:rPr lang="kk-KZ" sz="1000" dirty="0" smtClean="0">
                <a:latin typeface="Times New Roman" pitchFamily="18" charset="0"/>
                <a:cs typeface="Times New Roman" pitchFamily="18" charset="0"/>
              </a:rPr>
              <a:t>күндіз қар</a:t>
            </a:r>
            <a:r>
              <a:rPr lang="kk-KZ" sz="1000" smtClean="0">
                <a:latin typeface="Times New Roman" pitchFamily="18" charset="0"/>
                <a:cs typeface="Times New Roman" pitchFamily="18" charset="0"/>
              </a:rPr>
              <a:t>. Батыстан </a:t>
            </a:r>
            <a:r>
              <a:rPr lang="kk-KZ" sz="1000" dirty="0">
                <a:latin typeface="Times New Roman" pitchFamily="18" charset="0"/>
                <a:cs typeface="Times New Roman" pitchFamily="18" charset="0"/>
              </a:rPr>
              <a:t>жел соғады, </a:t>
            </a:r>
            <a:r>
              <a:rPr lang="kk-KZ" sz="1000" dirty="0" smtClean="0">
                <a:latin typeface="Times New Roman" pitchFamily="18" charset="0"/>
                <a:cs typeface="Times New Roman" pitchFamily="18" charset="0"/>
              </a:rPr>
              <a:t>күші </a:t>
            </a:r>
            <a:r>
              <a:rPr lang="kk-KZ" sz="1000" dirty="0">
                <a:latin typeface="Times New Roman" pitchFamily="18" charset="0"/>
                <a:cs typeface="Times New Roman" pitchFamily="18" charset="0"/>
              </a:rPr>
              <a:t>9-14 </a:t>
            </a:r>
            <a:r>
              <a:rPr lang="kk-KZ" sz="1000" dirty="0" smtClean="0">
                <a:latin typeface="Times New Roman" pitchFamily="18" charset="0"/>
                <a:cs typeface="Times New Roman" pitchFamily="18" charset="0"/>
              </a:rPr>
              <a:t>м/с. Ауа </a:t>
            </a:r>
            <a:r>
              <a:rPr lang="kk-KZ" sz="1000" dirty="0">
                <a:latin typeface="Times New Roman" pitchFamily="18" charset="0"/>
                <a:cs typeface="Times New Roman" pitchFamily="18" charset="0"/>
              </a:rPr>
              <a:t>температурасы түнде </a:t>
            </a:r>
            <a:r>
              <a:rPr lang="kk-KZ" sz="1000" dirty="0" smtClean="0">
                <a:latin typeface="Times New Roman" pitchFamily="18" charset="0"/>
                <a:cs typeface="Times New Roman" pitchFamily="18" charset="0"/>
              </a:rPr>
              <a:t>26-28, </a:t>
            </a:r>
            <a:r>
              <a:rPr lang="kk-KZ" sz="1000" dirty="0">
                <a:latin typeface="Times New Roman" pitchFamily="18" charset="0"/>
                <a:cs typeface="Times New Roman" pitchFamily="18" charset="0"/>
              </a:rPr>
              <a:t>күндіз </a:t>
            </a:r>
            <a:r>
              <a:rPr lang="kk-KZ" sz="1000" dirty="0" smtClean="0">
                <a:latin typeface="Times New Roman" pitchFamily="18" charset="0"/>
                <a:cs typeface="Times New Roman" pitchFamily="18" charset="0"/>
              </a:rPr>
              <a:t>20-22 градус аяз.</a:t>
            </a:r>
            <a:endParaRPr lang="ru-RU" sz="1000" dirty="0">
              <a:latin typeface="Times New Roman" pitchFamily="18" charset="0"/>
              <a:cs typeface="Times New Roman" pitchFamily="18" charset="0"/>
            </a:endParaRPr>
          </a:p>
          <a:p>
            <a:pPr indent="182563" algn="ctr">
              <a:tabLst>
                <a:tab pos="180975" algn="l"/>
              </a:tabLst>
            </a:pPr>
            <a:r>
              <a:rPr lang="kk-KZ" altLang="ru-RU" sz="1000" b="1" dirty="0" smtClean="0">
                <a:solidFill>
                  <a:srgbClr val="000000"/>
                </a:solidFill>
                <a:latin typeface="Times New Roman" pitchFamily="18" charset="0"/>
                <a:cs typeface="Times New Roman" pitchFamily="18" charset="0"/>
              </a:rPr>
              <a:t>04 </a:t>
            </a:r>
            <a:r>
              <a:rPr lang="kk-KZ" altLang="ru-RU" sz="1000" b="1" dirty="0">
                <a:solidFill>
                  <a:srgbClr val="000000"/>
                </a:solidFill>
                <a:latin typeface="Times New Roman" pitchFamily="18" charset="0"/>
                <a:cs typeface="Times New Roman" pitchFamily="18" charset="0"/>
              </a:rPr>
              <a:t>қантар</a:t>
            </a:r>
            <a:r>
              <a:rPr lang="kk-KZ" sz="1000" b="1" dirty="0">
                <a:solidFill>
                  <a:srgbClr val="000000"/>
                </a:solidFill>
                <a:latin typeface="Times New Roman" pitchFamily="18" charset="0"/>
                <a:cs typeface="Times New Roman" pitchFamily="18" charset="0"/>
              </a:rPr>
              <a:t>ға </a:t>
            </a:r>
            <a:r>
              <a:rPr lang="ru-RU" altLang="ru-RU" sz="1000" b="1" dirty="0" err="1">
                <a:solidFill>
                  <a:srgbClr val="000000"/>
                </a:solidFill>
                <a:latin typeface="Times New Roman" pitchFamily="18" charset="0"/>
                <a:cs typeface="Times New Roman" pitchFamily="18" charset="0"/>
              </a:rPr>
              <a:t>ауа-райы</a:t>
            </a:r>
            <a:r>
              <a:rPr lang="ru-RU" altLang="ru-RU" sz="1000" b="1" dirty="0">
                <a:solidFill>
                  <a:srgbClr val="000000"/>
                </a:solidFill>
                <a:latin typeface="Times New Roman" pitchFamily="18" charset="0"/>
                <a:cs typeface="Times New Roman" pitchFamily="18" charset="0"/>
              </a:rPr>
              <a:t> </a:t>
            </a:r>
            <a:r>
              <a:rPr lang="ru-RU" altLang="ru-RU" sz="1000" b="1" dirty="0" err="1">
                <a:solidFill>
                  <a:srgbClr val="000000"/>
                </a:solidFill>
                <a:latin typeface="Times New Roman" pitchFamily="18" charset="0"/>
                <a:cs typeface="Times New Roman" pitchFamily="18" charset="0"/>
              </a:rPr>
              <a:t>болжамы</a:t>
            </a:r>
            <a:r>
              <a:rPr lang="ru-RU" altLang="ru-RU" sz="1000" b="1" dirty="0">
                <a:solidFill>
                  <a:srgbClr val="000000"/>
                </a:solidFill>
                <a:latin typeface="Times New Roman" pitchFamily="18" charset="0"/>
                <a:cs typeface="Times New Roman" pitchFamily="18" charset="0"/>
              </a:rPr>
              <a:t> </a:t>
            </a:r>
          </a:p>
          <a:p>
            <a:pPr algn="ctr"/>
            <a:r>
              <a:rPr lang="ru-RU" altLang="ru-RU" sz="1000" b="1" dirty="0">
                <a:solidFill>
                  <a:srgbClr val="000000"/>
                </a:solidFill>
                <a:latin typeface="Times New Roman" pitchFamily="18" charset="0"/>
                <a:cs typeface="Times New Roman" pitchFamily="18" charset="0"/>
              </a:rPr>
              <a:t>2024 </a:t>
            </a:r>
            <a:r>
              <a:rPr lang="ru-RU" altLang="ru-RU" sz="1000" b="1" dirty="0" err="1">
                <a:solidFill>
                  <a:srgbClr val="000000"/>
                </a:solidFill>
                <a:latin typeface="Times New Roman" pitchFamily="18" charset="0"/>
                <a:cs typeface="Times New Roman" pitchFamily="18" charset="0"/>
              </a:rPr>
              <a:t>жылғы</a:t>
            </a:r>
            <a:r>
              <a:rPr lang="ru-RU" altLang="ru-RU" sz="1000" b="1" dirty="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03 </a:t>
            </a:r>
            <a:r>
              <a:rPr lang="kk-KZ" altLang="ru-RU" sz="1000" b="1" dirty="0">
                <a:solidFill>
                  <a:srgbClr val="000000"/>
                </a:solidFill>
                <a:latin typeface="Times New Roman" pitchFamily="18" charset="0"/>
                <a:cs typeface="Times New Roman" pitchFamily="18" charset="0"/>
              </a:rPr>
              <a:t>қантар</a:t>
            </a:r>
            <a:r>
              <a:rPr lang="kk-KZ" sz="1000" b="1" dirty="0">
                <a:solidFill>
                  <a:srgbClr val="000000"/>
                </a:solidFill>
                <a:latin typeface="Times New Roman" pitchFamily="18" charset="0"/>
                <a:cs typeface="Times New Roman" pitchFamily="18" charset="0"/>
              </a:rPr>
              <a:t>ға </a:t>
            </a:r>
            <a:r>
              <a:rPr lang="ru-RU" altLang="ru-RU" sz="1000" b="1" dirty="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сағаттан</a:t>
            </a:r>
            <a:r>
              <a:rPr lang="ru-RU" altLang="ru-RU" sz="1000" b="1" dirty="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04 </a:t>
            </a:r>
            <a:r>
              <a:rPr lang="kk-KZ" altLang="ru-RU" sz="1000" b="1" dirty="0">
                <a:solidFill>
                  <a:srgbClr val="000000"/>
                </a:solidFill>
                <a:latin typeface="Times New Roman" pitchFamily="18" charset="0"/>
                <a:cs typeface="Times New Roman" pitchFamily="18" charset="0"/>
              </a:rPr>
              <a:t>қантар</a:t>
            </a:r>
            <a:r>
              <a:rPr lang="kk-KZ" sz="1000" b="1" dirty="0">
                <a:solidFill>
                  <a:srgbClr val="000000"/>
                </a:solidFill>
                <a:latin typeface="Times New Roman" pitchFamily="18" charset="0"/>
                <a:cs typeface="Times New Roman" pitchFamily="18" charset="0"/>
              </a:rPr>
              <a:t>ға </a:t>
            </a:r>
            <a:r>
              <a:rPr lang="ru-RU" sz="1000" b="1" dirty="0">
                <a:solidFill>
                  <a:srgbClr val="000000"/>
                </a:solidFill>
                <a:latin typeface="Times New Roman" pitchFamily="18" charset="0"/>
                <a:cs typeface="Times New Roman" pitchFamily="18" charset="0"/>
              </a:rPr>
              <a:t>09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p>
          <a:p>
            <a:pPr indent="180975" algn="just">
              <a:tabLst>
                <a:tab pos="180975" algn="l"/>
              </a:tabLst>
            </a:pPr>
            <a:r>
              <a:rPr lang="kk-KZ" sz="1000" dirty="0">
                <a:latin typeface="Times New Roman" pitchFamily="18" charset="0"/>
                <a:cs typeface="Times New Roman" pitchFamily="18" charset="0"/>
              </a:rPr>
              <a:t>Бұлтты, </a:t>
            </a:r>
            <a:r>
              <a:rPr lang="ru-RU" sz="1000" dirty="0" err="1" smtClean="0">
                <a:latin typeface="Times New Roman" pitchFamily="18" charset="0"/>
                <a:cs typeface="Times New Roman" pitchFamily="18" charset="0"/>
              </a:rPr>
              <a:t>қар</a:t>
            </a:r>
            <a:r>
              <a:rPr lang="kk-KZ" sz="1000" dirty="0" smtClean="0">
                <a:latin typeface="Times New Roman" pitchFamily="18" charset="0"/>
                <a:cs typeface="Times New Roman" pitchFamily="18" charset="0"/>
              </a:rPr>
              <a:t>, бұрқасын. Оңтүстік-шығыстан соғатын жел солтүстік-батысқа, ауысады, күші  9-14 </a:t>
            </a:r>
            <a:r>
              <a:rPr lang="kk-KZ" sz="1000" dirty="0">
                <a:latin typeface="Times New Roman" pitchFamily="18" charset="0"/>
                <a:cs typeface="Times New Roman" pitchFamily="18" charset="0"/>
              </a:rPr>
              <a:t>м/с. </a:t>
            </a:r>
            <a:r>
              <a:rPr lang="ru-RU" sz="1000" dirty="0" err="1">
                <a:latin typeface="Times New Roman" pitchFamily="18" charset="0"/>
                <a:cs typeface="Times New Roman" pitchFamily="18" charset="0"/>
              </a:rPr>
              <a:t>Ауа</a:t>
            </a:r>
            <a:r>
              <a:rPr lang="ru-RU" sz="1000" dirty="0">
                <a:latin typeface="Times New Roman" pitchFamily="18" charset="0"/>
                <a:cs typeface="Times New Roman" pitchFamily="18" charset="0"/>
              </a:rPr>
              <a:t> </a:t>
            </a:r>
            <a:r>
              <a:rPr lang="ru-RU" sz="1000" dirty="0" err="1">
                <a:latin typeface="Times New Roman" pitchFamily="18" charset="0"/>
                <a:cs typeface="Times New Roman" pitchFamily="18" charset="0"/>
              </a:rPr>
              <a:t>температурасы</a:t>
            </a:r>
            <a:r>
              <a:rPr lang="ru-RU" sz="1000" dirty="0">
                <a:latin typeface="Times New Roman" pitchFamily="18" charset="0"/>
                <a:cs typeface="Times New Roman" pitchFamily="18" charset="0"/>
              </a:rPr>
              <a:t> </a:t>
            </a:r>
            <a:r>
              <a:rPr lang="ru-RU" sz="1000" dirty="0" smtClean="0">
                <a:latin typeface="Times New Roman" pitchFamily="18" charset="0"/>
                <a:cs typeface="Times New Roman" pitchFamily="18" charset="0"/>
              </a:rPr>
              <a:t>18-20 градус </a:t>
            </a:r>
            <a:r>
              <a:rPr lang="ru-RU" sz="1000" dirty="0" err="1">
                <a:latin typeface="Times New Roman" pitchFamily="18" charset="0"/>
                <a:cs typeface="Times New Roman" pitchFamily="18" charset="0"/>
              </a:rPr>
              <a:t>аяз</a:t>
            </a:r>
            <a:r>
              <a:rPr lang="ru-RU" sz="1000" dirty="0">
                <a:latin typeface="Times New Roman" pitchFamily="18" charset="0"/>
                <a:cs typeface="Times New Roman" pitchFamily="18" charset="0"/>
              </a:rPr>
              <a:t>.</a:t>
            </a:r>
            <a:endParaRPr lang="ru-RU" altLang="en-US" sz="10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03</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a:t>
            </a:r>
            <a:r>
              <a:rPr lang="kk-KZ" sz="1200" dirty="0" smtClean="0">
                <a:solidFill>
                  <a:srgbClr val="000000"/>
                </a:solidFill>
                <a:latin typeface="Times New Roman" pitchFamily="18" charset="0"/>
                <a:cs typeface="Times New Roman" pitchFamily="18" charset="0"/>
              </a:rPr>
              <a:t>04</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14337</TotalTime>
  <Words>553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4084</cp:revision>
  <cp:lastPrinted>2021-07-01T03:56:27Z</cp:lastPrinted>
  <dcterms:created xsi:type="dcterms:W3CDTF">2018-03-27T06:03:00Z</dcterms:created>
  <dcterms:modified xsi:type="dcterms:W3CDTF">2024-01-02T06:55:45Z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