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0816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02</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03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Батыстан </a:t>
            </a:r>
            <a:r>
              <a:rPr lang="kk-KZ" sz="1200" dirty="0" smtClean="0">
                <a:latin typeface="Times New Roman KZ" pitchFamily="18" charset="0"/>
                <a:ea typeface="Times New Roman KZ" pitchFamily="18" charset="0"/>
              </a:rPr>
              <a:t>жел соғады, күші </a:t>
            </a:r>
            <a:r>
              <a:rPr lang="kk-KZ" sz="1200" dirty="0" smtClean="0">
                <a:latin typeface="Times New Roman KZ" pitchFamily="18" charset="0"/>
                <a:ea typeface="Times New Roman KZ" pitchFamily="18" charset="0"/>
              </a:rPr>
              <a:t>4-9 </a:t>
            </a:r>
            <a:r>
              <a:rPr lang="kk-KZ" sz="1200" dirty="0" smtClean="0">
                <a:latin typeface="Times New Roman KZ" pitchFamily="18" charset="0"/>
                <a:ea typeface="Times New Roman KZ" pitchFamily="18" charset="0"/>
              </a:rPr>
              <a:t>м/с. Ауа температурасы түнде </a:t>
            </a:r>
            <a:r>
              <a:rPr lang="kk-KZ" sz="1200" dirty="0" smtClean="0">
                <a:latin typeface="Times New Roman KZ" pitchFamily="18" charset="0"/>
                <a:ea typeface="Times New Roman KZ" pitchFamily="18" charset="0"/>
              </a:rPr>
              <a:t>9-11 </a:t>
            </a:r>
            <a:r>
              <a:rPr lang="kk-KZ" sz="1200" dirty="0" smtClean="0">
                <a:latin typeface="Times New Roman KZ" pitchFamily="18" charset="0"/>
                <a:ea typeface="Times New Roman KZ" pitchFamily="18" charset="0"/>
              </a:rPr>
              <a:t>градус аяз, күндіз </a:t>
            </a:r>
            <a:r>
              <a:rPr lang="kk-KZ" sz="1200" dirty="0" smtClean="0">
                <a:latin typeface="Times New Roman KZ" pitchFamily="18" charset="0"/>
                <a:ea typeface="Times New Roman KZ" pitchFamily="18" charset="0"/>
              </a:rPr>
              <a:t>0-2 </a:t>
            </a:r>
            <a:r>
              <a:rPr lang="kk-KZ" sz="1200" dirty="0" smtClean="0">
                <a:latin typeface="Times New Roman KZ" pitchFamily="18" charset="0"/>
                <a:ea typeface="Times New Roman KZ"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04 қаңтар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03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04</a:t>
            </a:r>
            <a:r>
              <a:rPr lang="kk-KZ"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 жел соғады, күші </a:t>
            </a:r>
            <a:r>
              <a:rPr lang="kk-KZ" sz="1200" dirty="0" smtClean="0">
                <a:latin typeface="Times New Roman KZ" pitchFamily="18" charset="0"/>
                <a:ea typeface="Times New Roman KZ" pitchFamily="18" charset="0"/>
              </a:rPr>
              <a:t>3-8 </a:t>
            </a:r>
            <a:r>
              <a:rPr lang="kk-KZ" sz="1200" dirty="0" smtClean="0">
                <a:latin typeface="Times New Roman KZ" pitchFamily="18" charset="0"/>
                <a:ea typeface="Times New Roman KZ" pitchFamily="18" charset="0"/>
              </a:rPr>
              <a:t>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03 қаңтар, 04 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0,013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162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0,539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0,092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2206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0,441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0,369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0,039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0,125</a:t>
                      </a:r>
                      <a:endParaRPr lang="ru-RU" sz="1000" b="0" i="0" u="none" strike="noStrike"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М.А</a:t>
            </a:r>
            <a:r>
              <a:rPr lang="ru-RU" altLang="ru-RU" sz="1400" b="1" i="1" dirty="0" smtClean="0">
                <a:solidFill>
                  <a:srgbClr val="000000"/>
                </a:solidFill>
                <a:latin typeface="Times New Roman" panose="02020603050405020304" pitchFamily="18" charset="0"/>
                <a:cs typeface="Times New Roman" panose="02020603050405020304" pitchFamily="18" charset="0"/>
              </a:rPr>
              <a:t>.</a:t>
            </a:r>
            <a:r>
              <a:rPr lang="ru-RU" sz="1400" b="1" i="1" dirty="0" smtClean="0">
                <a:latin typeface="Times New Roman" pitchFamily="18" charset="0"/>
                <a:cs typeface="Times New Roman" pitchFamily="18" charset="0"/>
              </a:rPr>
              <a:t>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17815</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3878</cp:revision>
  <cp:lastPrinted>2021-07-01T03:56:27Z</cp:lastPrinted>
  <dcterms:created xsi:type="dcterms:W3CDTF">2018-03-27T06:03:00Z</dcterms:created>
  <dcterms:modified xsi:type="dcterms:W3CDTF">2024-01-02T07:01:29Z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