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648515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02</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03</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жаяу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-12, </a:t>
            </a:r>
            <a:r>
              <a:rPr lang="kk-KZ" sz="1200" dirty="0" smtClean="0">
                <a:latin typeface="Times New Roman" pitchFamily="18" charset="0"/>
                <a:cs typeface="Times New Roman" pitchFamily="18" charset="0"/>
              </a:rPr>
              <a:t>т</a:t>
            </a:r>
            <a:r>
              <a:rPr lang="kk-KZ" sz="1200" dirty="0" smtClean="0">
                <a:latin typeface="Times New Roman" pitchFamily="18" charset="0"/>
                <a:cs typeface="Times New Roman" pitchFamily="18" charset="0"/>
              </a:rPr>
              <a:t>үнде </a:t>
            </a:r>
            <a:r>
              <a:rPr lang="kk-KZ" sz="1200" dirty="0" smtClean="0">
                <a:latin typeface="Times New Roman" pitchFamily="18" charset="0"/>
                <a:cs typeface="Times New Roman" pitchFamily="18" charset="0"/>
              </a:rPr>
              <a:t>екпіні </a:t>
            </a:r>
            <a:r>
              <a:rPr lang="kk-KZ" sz="1200" dirty="0" smtClean="0">
                <a:latin typeface="Times New Roman" pitchFamily="18" charset="0"/>
                <a:cs typeface="Times New Roman" pitchFamily="18" charset="0"/>
              </a:rPr>
              <a:t>16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a:t>
            </a:r>
            <a:r>
              <a:rPr lang="ru-RU" sz="1200" dirty="0" smtClean="0">
                <a:latin typeface="Times New Roman" pitchFamily="18" charset="0"/>
                <a:cs typeface="Times New Roman" pitchFamily="18" charset="0"/>
              </a:rPr>
              <a:t>-10,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a:t>
            </a:r>
            <a:r>
              <a:rPr lang="ru-RU" sz="1200" dirty="0" smtClean="0">
                <a:latin typeface="Times New Roman" pitchFamily="18" charset="0"/>
                <a:cs typeface="Times New Roman" pitchFamily="18" charset="0"/>
              </a:rPr>
              <a:t>-7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03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kk-KZ" sz="1200" b="1" dirty="0" smtClean="0">
                <a:solidFill>
                  <a:srgbClr val="000000"/>
                </a:solidFill>
                <a:latin typeface="Times New Roman" panose="02020603050405020304" pitchFamily="18" charset="0"/>
                <a:cs typeface="Times New Roman" panose="02020603050405020304" pitchFamily="18" charset="0"/>
              </a:rPr>
              <a:t> 04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a:latin typeface="Times New Roman" pitchFamily="18" charset="0"/>
                <a:cs typeface="Times New Roman" pitchFamily="18" charset="0"/>
              </a:rPr>
              <a:t>Оңтүстік-батыстан жел соғады, </a:t>
            </a:r>
            <a:r>
              <a:rPr lang="kk-KZ" sz="1200">
                <a:latin typeface="Times New Roman" pitchFamily="18" charset="0"/>
                <a:cs typeface="Times New Roman" pitchFamily="18" charset="0"/>
              </a:rPr>
              <a:t>күші </a:t>
            </a:r>
            <a:r>
              <a:rPr lang="kk-KZ" sz="1200" smtClean="0">
                <a:latin typeface="Times New Roman" pitchFamily="18" charset="0"/>
                <a:cs typeface="Times New Roman" pitchFamily="18" charset="0"/>
              </a:rPr>
              <a:t>5-10</a:t>
            </a:r>
            <a:r>
              <a:rPr lang="kk-KZ" sz="1200">
                <a:latin typeface="Times New Roman" pitchFamily="18" charset="0"/>
                <a:cs typeface="Times New Roman" pitchFamily="18" charset="0"/>
              </a:rPr>
              <a:t> </a:t>
            </a:r>
            <a:r>
              <a:rPr lang="ru-RU" sz="120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rgbClr val="FF0000"/>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ru-RU"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7521190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А.А./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18054</TotalTime>
  <Words>603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3323</cp:revision>
  <cp:lastPrinted>2021-07-01T07:38:07Z</cp:lastPrinted>
  <dcterms:created xsi:type="dcterms:W3CDTF">2018-03-27T06:03:00Z</dcterms:created>
  <dcterms:modified xsi:type="dcterms:W3CDTF">2024-01-02T06:35:22Z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