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0" d="100"/>
          <a:sy n="120" d="100"/>
        </p:scale>
        <p:origin x="-195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71415"/>
            <a:ext cx="4857784"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smtClean="0">
                <a:latin typeface="Times New Roman" pitchFamily="18" charset="0"/>
                <a:cs typeface="Times New Roman" pitchFamily="18" charset="0"/>
              </a:rPr>
              <a:t>03 қаңтарда </a:t>
            </a:r>
            <a:r>
              <a:rPr lang="kk-KZ" altLang="ru-RU" sz="1100" b="1" dirty="0" smtClean="0">
                <a:latin typeface="Times New Roman" pitchFamily="18" charset="0"/>
                <a:cs typeface="Times New Roman" pitchFamily="18" charset="0"/>
              </a:rPr>
              <a:t>арналған </a:t>
            </a:r>
            <a:r>
              <a:rPr lang="kk-KZ" altLang="ru-RU" sz="1100" b="1" dirty="0">
                <a:latin typeface="Times New Roman" pitchFamily="18" charset="0"/>
                <a:cs typeface="Times New Roman" pitchFamily="18" charset="0"/>
              </a:rPr>
              <a:t>ауа-райы 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02</a:t>
            </a:r>
            <a:r>
              <a:rPr lang="kk-KZ" altLang="ru-RU" sz="1100" b="1" dirty="0" smtClean="0">
                <a:solidFill>
                  <a:srgbClr val="000000"/>
                </a:solidFill>
                <a:latin typeface="Times New Roman" pitchFamily="18" charset="0"/>
                <a:cs typeface="Times New Roman" pitchFamily="18" charset="0"/>
              </a:rPr>
              <a:t> қаңтардан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03</a:t>
            </a:r>
            <a:r>
              <a:rPr lang="kk-KZ" altLang="ru-RU" sz="1100" b="1" dirty="0" smtClean="0">
                <a:solidFill>
                  <a:srgbClr val="000000"/>
                </a:solidFill>
                <a:latin typeface="Times New Roman" pitchFamily="18" charset="0"/>
                <a:cs typeface="Times New Roman" pitchFamily="18" charset="0"/>
              </a:rPr>
              <a:t> қаңтар</a:t>
            </a:r>
            <a:r>
              <a:rPr lang="kk-KZ" sz="1100" b="1" dirty="0" smtClean="0">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 жауын-шашынсыз. Оңтүстіктен, оңтүстік-шығыстан жел соғады, күші 7-12 м/с. Ауа температурасы түнде 6-8, күндіз 0-2 градус суық болады.</a:t>
            </a:r>
            <a:endParaRPr lang="kk-KZ" sz="1100" b="1" dirty="0" smtClean="0">
              <a:solidFill>
                <a:srgbClr val="000000"/>
              </a:solidFill>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03 қаңтарда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02 </a:t>
            </a:r>
            <a:r>
              <a:rPr lang="ru-RU" sz="1100" b="1" dirty="0" err="1"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03 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Бұлтты, түнде жауын-шашын (жаңбыр, қар). Оңтүстік-батыстан жел соғады, күші 7-12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 градус </a:t>
            </a:r>
            <a:r>
              <a:rPr lang="kk-KZ" sz="1100" dirty="0" smtClean="0">
                <a:latin typeface="Times New Roman" pitchFamily="18" charset="0"/>
                <a:cs typeface="Times New Roman" pitchFamily="18" charset="0"/>
              </a:rPr>
              <a:t>суық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1673840"/>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0,368</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78634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50" dirty="0" smtClean="0">
                <a:solidFill>
                  <a:schemeClr val="tx1"/>
                </a:solidFill>
                <a:latin typeface="Times New Roman" panose="02020603050405020304" pitchFamily="18" charset="0"/>
                <a:cs typeface="Times New Roman" panose="02020603050405020304" pitchFamily="18" charset="0"/>
              </a:rPr>
              <a:t>2024 жылға 03 қаңтар  түнде 04 қаңтар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ластаушы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kk-KZ" sz="1150" b="1" dirty="0" smtClean="0">
                <a:solidFill>
                  <a:schemeClr val="tx1"/>
                </a:solidFill>
                <a:latin typeface="Times New Roman" panose="02020603050405020304" pitchFamily="18" charset="0"/>
                <a:cs typeface="Times New Roman" panose="02020603050405020304" pitchFamily="18" charset="0"/>
              </a:rPr>
              <a:t> 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 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150" dirty="0" smtClean="0">
                <a:solidFill>
                  <a:srgbClr val="000000"/>
                </a:solidFill>
                <a:latin typeface="Times New Roman" panose="02020603050405020304" pitchFamily="18" charset="0"/>
              </a:rPr>
              <a:t> төмен </a:t>
            </a:r>
            <a:r>
              <a:rPr lang="ru-RU" sz="1150" dirty="0" err="1" smtClean="0">
                <a:solidFill>
                  <a:schemeClr val="tx1"/>
                </a:solidFill>
                <a:latin typeface="Times New Roman" panose="02020603050405020304" pitchFamily="18" charset="0"/>
                <a:cs typeface="Times New Roman" panose="02020603050405020304" pitchFamily="18" charset="0"/>
              </a:rPr>
              <a:t>болады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деп</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күтілуде.</a:t>
            </a:r>
            <a:endParaRPr lang="ru-RU" sz="115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16564</TotalTime>
  <Words>524</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3852</cp:revision>
  <cp:lastPrinted>2021-07-01T07:38:07Z</cp:lastPrinted>
  <dcterms:created xsi:type="dcterms:W3CDTF">2018-03-27T06:03:00Z</dcterms:created>
  <dcterms:modified xsi:type="dcterms:W3CDTF">2024-01-02T06:28:10Z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