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46895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бұрқасын.</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04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6-8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839051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02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4547581" y="3267442"/>
            <a:ext cx="810838"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18878</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2021-07-01T07:38:07Z</cp:lastPrinted>
  <dcterms:created xsi:type="dcterms:W3CDTF">2018-03-27T06:03:00Z</dcterms:created>
  <dcterms:modified xsi:type="dcterms:W3CDTF">2024-01-02T07:21:02Z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