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66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26956619"/>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169364267"/>
              </p:ext>
            </p:extLst>
          </p:nvPr>
        </p:nvGraphicFramePr>
        <p:xfrm>
          <a:off x="4924425" y="3974337"/>
          <a:ext cx="4697413" cy="2623017"/>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5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201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a:t>
                      </a:r>
                      <a:r>
                        <a:rPr lang="en-US"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күннің соңында азадаған жауын-шашын (көбіне жаңбыр). </a:t>
            </a:r>
            <a:r>
              <a:rPr lang="kk-KZ" altLang="ru-RU" sz="1200" dirty="0" smtClean="0">
                <a:solidFill>
                  <a:srgbClr val="000000"/>
                </a:solidFill>
                <a:latin typeface="Times New Roman" pitchFamily="18" charset="0"/>
                <a:cs typeface="Times New Roman" pitchFamily="18" charset="0"/>
              </a:rPr>
              <a:t>Түнде және таңертең </a:t>
            </a:r>
            <a:r>
              <a:rPr lang="kk-KZ" altLang="ru-RU" sz="1200" dirty="0" smtClean="0">
                <a:solidFill>
                  <a:srgbClr val="000000"/>
                </a:solidFill>
                <a:latin typeface="Times New Roman" pitchFamily="18" charset="0"/>
                <a:cs typeface="Times New Roman" pitchFamily="18" charset="0"/>
              </a:rPr>
              <a:t>тұман, көктайғақ. Оңтүстіктен,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1 аяз-1 жылы,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2-4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жауын-шашынсыз. </a:t>
            </a:r>
            <a:r>
              <a:rPr lang="kk-KZ" altLang="ru-RU" sz="1200" dirty="0" smtClean="0">
                <a:solidFill>
                  <a:srgbClr val="000000"/>
                </a:solidFill>
                <a:latin typeface="Times New Roman" pitchFamily="18" charset="0"/>
                <a:cs typeface="Times New Roman" pitchFamily="18" charset="0"/>
              </a:rPr>
              <a:t>Батыстан, оңтүстік-батыстан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6-11 </a:t>
            </a:r>
            <a:r>
              <a:rPr lang="kk-KZ" altLang="ru-RU" sz="1200" dirty="0" smtClean="0">
                <a:solidFill>
                  <a:srgbClr val="000000"/>
                </a:solidFill>
                <a:latin typeface="Times New Roman" pitchFamily="18" charset="0"/>
                <a:cs typeface="Times New Roman" pitchFamily="18" charset="0"/>
              </a:rPr>
              <a:t>м/с. Ауа </a:t>
            </a:r>
            <a:r>
              <a:rPr lang="kk-KZ" altLang="ru-RU" sz="1200" smtClean="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1-3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19107</TotalTime>
  <Words>603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3378</cp:revision>
  <cp:lastPrinted>2023-02-06T06:57:51Z</cp:lastPrinted>
  <dcterms:created xsi:type="dcterms:W3CDTF">2018-03-27T06:03:00Z</dcterms:created>
  <dcterms:modified xsi:type="dcterms:W3CDTF">2024-01-02T06:45:20Z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