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032751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қантарға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02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күндіз қар жауады.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8-10 градус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kk-KZ" sz="1200" dirty="0">
                <a:effectLst/>
                <a:latin typeface="Times New Roman" panose="02020603050405020304" pitchFamily="18" charset="0"/>
                <a:ea typeface="Times New Roman" panose="02020603050405020304" pitchFamily="18" charset="0"/>
              </a:rPr>
              <a:t>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қантарға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03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қар жауады.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1574476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15865</TotalTime>
  <Words>556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2947</cp:revision>
  <cp:lastPrinted>2021-07-01T07:38:07Z</cp:lastPrinted>
  <dcterms:created xsi:type="dcterms:W3CDTF">2018-03-27T06:03:00Z</dcterms:created>
  <dcterms:modified xsi:type="dcterms:W3CDTF">2024-01-02T06:45:51Z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