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1" d="100"/>
          <a:sy n="91" d="100"/>
        </p:scale>
        <p:origin x="84"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210539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51428" y="2778125"/>
            <a:ext cx="4661693"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7030329"/>
              </p:ext>
            </p:extLst>
          </p:nvPr>
        </p:nvGraphicFramePr>
        <p:xfrm>
          <a:off x="5072359" y="4293097"/>
          <a:ext cx="4662697" cy="1656183"/>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0268">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5183">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51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45183">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45183">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2758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0.552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5183">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0.95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5" y="3789040"/>
            <a:ext cx="4874223"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66226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3</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күндіз</a:t>
            </a:r>
            <a:r>
              <a:rPr lang="kk-KZ" sz="1100" dirty="0">
                <a:latin typeface="Times New Roman" panose="02020603050405020304" pitchFamily="18" charset="0"/>
                <a:ea typeface="Calibri" panose="020F0502020204030204" pitchFamily="34" charset="0"/>
              </a:rPr>
              <a:t> </a:t>
            </a:r>
            <a:r>
              <a:rPr lang="kk-KZ" sz="1100" dirty="0" smtClean="0">
                <a:latin typeface="Times New Roman" panose="02020603050405020304" pitchFamily="18" charset="0"/>
                <a:ea typeface="Calibri" panose="020F0502020204030204" pitchFamily="34" charset="0"/>
              </a:rPr>
              <a:t>аздаған</a:t>
            </a:r>
            <a:r>
              <a:rPr lang="kk-KZ" sz="1100" dirty="0">
                <a:latin typeface="Times New Roman" panose="02020603050405020304" pitchFamily="18" charset="0"/>
                <a:ea typeface="Calibri" panose="020F0502020204030204" pitchFamily="34" charset="0"/>
              </a:rPr>
              <a:t> </a:t>
            </a:r>
            <a:r>
              <a:rPr lang="kk-KZ" sz="1100" dirty="0" smtClean="0">
                <a:latin typeface="Times New Roman" panose="02020603050405020304" pitchFamily="18" charset="0"/>
                <a:ea typeface="Calibri" panose="020F0502020204030204" pitchFamily="34" charset="0"/>
              </a:rPr>
              <a:t>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ru-RU" sz="1100" dirty="0" err="1" smtClean="0">
                <a:latin typeface="Times New Roman" panose="02020603050405020304" pitchFamily="18" charset="0"/>
                <a:ea typeface="Calibri" panose="020F0502020204030204" pitchFamily="34" charset="0"/>
              </a:rPr>
              <a:t>оңтүстік-шығыстан</a:t>
            </a:r>
            <a:r>
              <a:rPr lang="ru-RU" sz="1100" dirty="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солтүстік-батысқа</a:t>
            </a:r>
            <a:r>
              <a:rPr lang="ru-RU" sz="1100" dirty="0" smtClean="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4</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a:t>
            </a:r>
            <a:r>
              <a:rPr lang="kk-KZ" sz="1100" dirty="0">
                <a:latin typeface="Times New Roman" panose="02020603050405020304" pitchFamily="18" charset="0"/>
                <a:ea typeface="Calibri" panose="020F0502020204030204" pitchFamily="34" charset="0"/>
              </a:rPr>
              <a:t> </a:t>
            </a:r>
            <a:r>
              <a:rPr lang="kk-KZ" sz="1100" dirty="0" smtClean="0">
                <a:latin typeface="Times New Roman" panose="02020603050405020304" pitchFamily="18" charset="0"/>
                <a:ea typeface="Calibri" panose="020F0502020204030204" pitchFamily="34" charset="0"/>
              </a:rPr>
              <a:t>екпіні 15-20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a:t>
            </a:r>
            <a:r>
              <a:rPr lang="kk-KZ" sz="1100" dirty="0">
                <a:solidFill>
                  <a:prstClr val="black"/>
                </a:solidFill>
                <a:latin typeface="Times New Roman" pitchFamily="18" charset="0"/>
                <a:cs typeface="Times New Roman" pitchFamily="18" charset="0"/>
              </a:rPr>
              <a:t>-3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32952" y="352743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25668</TotalTime>
  <Words>592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3155</cp:revision>
  <cp:lastPrinted>2021-07-01T07:38:07Z</cp:lastPrinted>
  <dcterms:created xsi:type="dcterms:W3CDTF">2018-03-27T06:03:00Z</dcterms:created>
  <dcterms:modified xsi:type="dcterms:W3CDTF">2024-01-02T06:58:43Z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