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726306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02</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03</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7-12, түнде екпіні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03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657247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д/ж</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17237</TotalTime>
  <Words>567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2021-07-01T03:56:27Z</cp:lastPrinted>
  <dcterms:created xsi:type="dcterms:W3CDTF">2018-03-27T06:03:00Z</dcterms:created>
  <dcterms:modified xsi:type="dcterms:W3CDTF">2024-01-02T06:37:01Z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