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43336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02 қаңтар </a:t>
            </a:r>
            <a:r>
              <a:rPr lang="ru-RU" altLang="ru-RU" sz="1100" b="1" dirty="0">
                <a:latin typeface="Times New Roman" panose="02020603050405020304" pitchFamily="18" charset="0"/>
                <a:cs typeface="Times New Roman" panose="02020603050405020304" pitchFamily="18" charset="0"/>
              </a:rPr>
              <a:t>21-ден </a:t>
            </a:r>
            <a:r>
              <a:rPr lang="kk-KZ" altLang="ru-RU" sz="1100" b="1" dirty="0" smtClean="0">
                <a:latin typeface="Times New Roman" panose="02020603050405020304" pitchFamily="18" charset="0"/>
                <a:cs typeface="Times New Roman" panose="02020603050405020304" pitchFamily="18" charset="0"/>
              </a:rPr>
              <a:t>03</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Б</a:t>
            </a:r>
            <a:r>
              <a:rPr lang="kk-KZ" sz="1100" dirty="0" smtClean="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қар, </a:t>
            </a:r>
            <a:r>
              <a:rPr lang="kk-KZ" sz="1100" dirty="0" smtClean="0">
                <a:solidFill>
                  <a:prstClr val="black"/>
                </a:solidFill>
                <a:latin typeface="Times New Roman" pitchFamily="18" charset="0"/>
                <a:cs typeface="Times New Roman" pitchFamily="18" charset="0"/>
              </a:rPr>
              <a:t>бұрқасын, көктайғақ. </a:t>
            </a:r>
            <a:r>
              <a:rPr lang="kk-KZ" sz="1100" dirty="0" smtClean="0">
                <a:solidFill>
                  <a:prstClr val="black"/>
                </a:solidFill>
                <a:latin typeface="Times New Roman" pitchFamily="18" charset="0"/>
                <a:cs typeface="Times New Roman" pitchFamily="18" charset="0"/>
              </a:rPr>
              <a:t>Жел оңтүстік-батыстан соғады, күші 7-12, түнде екпіні 15-20 м/с. Ауа температурасы түнде 5-7°, күндіз 3-5° аяз болады.</a:t>
            </a:r>
            <a:endParaRPr lang="ru-RU" altLang="ru-RU" sz="1100" b="1" dirty="0" smtClean="0">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2024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03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04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09-</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 қар. 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223296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2021-07-01T03:56:27Z</cp:lastPrinted>
  <dcterms:created xsi:type="dcterms:W3CDTF">2018-03-27T06:03:00Z</dcterms:created>
  <dcterms:modified xsi:type="dcterms:W3CDTF">2024-01-02T06:02:20Z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