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31471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02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қантар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4535851"/>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356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37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жауын-шашын</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(жаңбыр, қар). Түнде және таңертең тұман,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көктайғақ</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оңтүстіктен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9-14түнде екпіні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18 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1-3 градус аяз,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0-2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жылы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04 </a:t>
            </a:r>
            <a:r>
              <a:rPr lang="ru-RU" sz="1200" b="1" dirty="0" err="1" smtClean="0">
                <a:solidFill>
                  <a:srgbClr val="000000"/>
                </a:solidFill>
                <a:latin typeface="Times New Roman" pitchFamily="18" charset="0"/>
                <a:cs typeface="Times New Roman" pitchFamily="18" charset="0"/>
                <a:sym typeface="+mn-ea"/>
              </a:rPr>
              <a:t>қаңтар</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жаяу бұрқасын.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a:t>
            </a:r>
            <a:r>
              <a:rPr lang="kk-KZ" sz="1100" dirty="0" smtClean="0">
                <a:latin typeface="Times New Roman" panose="02020603050405020304" pitchFamily="18" charset="0"/>
                <a:cs typeface="Times New Roman" panose="02020603050405020304" pitchFamily="18" charset="0"/>
              </a:rPr>
              <a:t>түстік-батыстан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smtClean="0">
                <a:latin typeface="Times New Roman" panose="02020603050405020304" pitchFamily="18" charset="0"/>
                <a:cs typeface="Times New Roman" panose="02020603050405020304"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03, 04</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a:t>
            </a:r>
            <a:r>
              <a:rPr lang="ru-RU" altLang="ru-RU" sz="1200" b="1" i="1" dirty="0" smtClean="0">
                <a:solidFill>
                  <a:srgbClr val="000000"/>
                </a:solidFill>
                <a:latin typeface="Times New Roman" panose="02020603050405020304" pitchFamily="18" charset="0"/>
                <a:cs typeface="Times New Roman" panose="02020603050405020304" pitchFamily="18" charset="0"/>
              </a:rPr>
              <a:t>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23845</TotalTime>
  <Words>575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4366</cp:revision>
  <cp:lastPrinted>2021-07-01T03:56:27Z</cp:lastPrinted>
  <dcterms:created xsi:type="dcterms:W3CDTF">2018-03-27T06:03:00Z</dcterms:created>
  <dcterms:modified xsi:type="dcterms:W3CDTF">2024-01-02T07:06:26Z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