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35622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ночью снег, низовая метель. Ветер юго-западный 7-12, ночью порывы 16 м/с. Температура воздуха ночью 8-10, днем 5-7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73889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17187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3216</cp:revision>
  <cp:lastPrinted>2021-07-01T03:56:27Z</cp:lastPrinted>
  <dcterms:created xsi:type="dcterms:W3CDTF">2018-03-27T06:03:00Z</dcterms:created>
  <dcterms:modified xsi:type="dcterms:W3CDTF">2024-01-02T06:37:33Z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