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10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182642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января 2024 г.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днем снег. Ветер 9-14 м/с. Температура воздуха ночью 21-23, днем 8-10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03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января 2024 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снег. Ветер 9-14 м/с. Температура воздуха 8-10 мороза.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68359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Гончарова Л../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18218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3010</cp:revision>
  <cp:lastPrinted>2021-07-01T03:56:27Z</cp:lastPrinted>
  <dcterms:created xsi:type="dcterms:W3CDTF">2018-03-27T06:03:00Z</dcterms:created>
  <dcterms:modified xsi:type="dcterms:W3CDTF">2024-01-02T06:45:17Z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