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66356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7-12, ночью порывы 15-20 м/с. Температура воздуха ночью и днем 5-7° мороза.</a:t>
            </a:r>
          </a:p>
          <a:p>
            <a:pPr lvl="0" algn="just"/>
            <a:endParaRPr lang="ru-RU" sz="9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юго-западный, 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33826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19019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3101</cp:revision>
  <cp:lastPrinted>2021-07-01T03:56:27Z</cp:lastPrinted>
  <dcterms:created xsi:type="dcterms:W3CDTF">2018-03-27T06:03:00Z</dcterms:created>
  <dcterms:modified xsi:type="dcterms:W3CDTF">2024-01-02T06:30:03Z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