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99975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03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юго-восточный 9-14 </a:t>
            </a:r>
            <a:r>
              <a:rPr lang="ru-RU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19517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ночью 04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20578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3457</cp:revision>
  <cp:lastPrinted>2021-07-01T03:56:27Z</cp:lastPrinted>
  <dcterms:created xsi:type="dcterms:W3CDTF">2018-03-27T06:03:00Z</dcterms:created>
  <dcterms:modified xsi:type="dcterms:W3CDTF">2024-01-02T07:19:36Z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