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9272476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02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17293"/>
            <a:ext cx="4758096" cy="152272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Облачно, снег метель. Ветер западный 9-14, ночью 15-20 м/с. Температура воздуха ночью 20-22, днем 18-20 мороза.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03 января 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снег. Ветер западный 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14-16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1510181"/>
              </p:ext>
            </p:extLst>
          </p:nvPr>
        </p:nvGraphicFramePr>
        <p:xfrm>
          <a:off x="5121267" y="3878212"/>
          <a:ext cx="4522993" cy="24896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7957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8388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6309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9886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28292</TotalTime>
  <Words>656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4669</cp:revision>
  <cp:lastPrinted>2021-11-30T05:55:24Z</cp:lastPrinted>
  <dcterms:created xsi:type="dcterms:W3CDTF">2018-03-27T06:03:00Z</dcterms:created>
  <dcterms:modified xsi:type="dcterms:W3CDTF">2024-01-02T06:49:43Z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