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7554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ночью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256" y="22038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448" y="314698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36592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21836</TotalTime>
  <Words>651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3301</cp:revision>
  <cp:lastPrinted>2021-10-18T15:52:53Z</cp:lastPrinted>
  <dcterms:created xsi:type="dcterms:W3CDTF">2018-03-27T06:03:00Z</dcterms:created>
  <dcterms:modified xsi:type="dcterms:W3CDTF">2024-01-02T06:02:24Z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