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8" y="6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509110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091491"/>
              </p:ext>
            </p:extLst>
          </p:nvPr>
        </p:nvGraphicFramePr>
        <p:xfrm>
          <a:off x="5169025" y="4177640"/>
          <a:ext cx="4505739" cy="150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378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8326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8869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743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9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227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0897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97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97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672994"/>
            <a:ext cx="4736416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 днем небольшой дождь. Ветер юго-восточный с переходом на северо-западный 9-14 м/с. Температура воздуха ночью 1-3, днем 8-10 тепла.</a:t>
            </a:r>
            <a:endParaRPr lang="ru-RU" sz="1100" dirty="0">
              <a:solidFill>
                <a:srgbClr val="000000"/>
              </a:solidFill>
            </a:endParaRPr>
          </a:p>
          <a:p>
            <a:r>
              <a:rPr lang="ru-RU" sz="1100" dirty="0"/>
              <a:t/>
            </a:r>
            <a:br>
              <a:rPr lang="ru-RU" sz="1100" dirty="0"/>
            </a:b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23235</TotalTime>
  <Words>534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3119</cp:revision>
  <cp:lastPrinted>2021-10-15T03:50:29Z</cp:lastPrinted>
  <dcterms:created xsi:type="dcterms:W3CDTF">2018-03-27T06:03:00Z</dcterms:created>
  <dcterms:modified xsi:type="dcterms:W3CDTF">2024-01-02T06:58:41Z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