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156273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6078895"/>
              </p:ext>
            </p:extLst>
          </p:nvPr>
        </p:nvGraphicFramePr>
        <p:xfrm>
          <a:off x="5003919" y="3794796"/>
          <a:ext cx="4596515" cy="2525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04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13446</TotalTime>
  <Words>626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2950</cp:revision>
  <cp:lastPrinted>2021-07-01T03:56:27Z</cp:lastPrinted>
  <dcterms:created xsi:type="dcterms:W3CDTF">2018-03-27T06:03:00Z</dcterms:created>
  <dcterms:modified xsi:type="dcterms:W3CDTF">2024-01-02T06:24:03Z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