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96" y="77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D2B8C4A-801C-4715-A25B-B5CB85D4C0D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F4CF4-50E9-478E-81CA-8CEABE0AE7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52FC6-7732-428A-B42E-483D65EF96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0080B-26BE-44B0-AAC7-3113EAB027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24B97-20A5-4320-AE21-B38C7EF691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AA69C-77A7-42D0-90F7-3FF7AD4810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0478D-B4B5-40C4-AD8E-6D9C441A36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B3208-BCF3-4D47-B817-AA8D6E5AB6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EE65A-E91E-44DF-AC94-7C0DECD992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D368C-0493-4C79-85CE-A62E80CCAB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D1DDF-DC1F-4193-9210-46144516F2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E2807-D3E3-455D-93E1-7664CF3D84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8DFE287-D907-4ABA-8CBE-E74A65B7B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января 2024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526" y="116681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02 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1-3 </a:t>
            </a:r>
            <a:r>
              <a:rPr lang="ru-RU" dirty="0">
                <a:solidFill>
                  <a:schemeClr val="tx1"/>
                </a:solidFill>
              </a:rPr>
              <a:t>мороза, днем </a:t>
            </a:r>
            <a:r>
              <a:rPr lang="ru-RU" dirty="0" smtClean="0">
                <a:solidFill>
                  <a:schemeClr val="tx1"/>
                </a:solidFill>
              </a:rPr>
              <a:t>1-3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</a:p>
          <a:p>
            <a:pPr algn="just"/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Переменная облачность, без осадков. </a:t>
            </a:r>
            <a:r>
              <a:rPr lang="kk-KZ" dirty="0" smtClean="0">
                <a:solidFill>
                  <a:schemeClr val="tx1"/>
                </a:solidFill>
                <a:cs typeface="Times New Roman" pitchFamily="18" charset="0"/>
              </a:rPr>
              <a:t>Ветер 0-5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м/с. Т</a:t>
            </a:r>
            <a:r>
              <a:rPr lang="ru-RU" dirty="0" err="1">
                <a:solidFill>
                  <a:schemeClr val="tx1"/>
                </a:solidFill>
                <a:cs typeface="Times New Roman" pitchFamily="18" charset="0"/>
              </a:rPr>
              <a:t>емпература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 воздуха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4-6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мороза.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60575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03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04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января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110679"/>
              </p:ext>
            </p:extLst>
          </p:nvPr>
        </p:nvGraphicFramePr>
        <p:xfrm>
          <a:off x="4967288" y="4003675"/>
          <a:ext cx="4684712" cy="2194243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344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6087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4588" y="31416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18181</TotalTime>
  <Words>765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4121</cp:revision>
  <cp:lastPrinted>2021-07-01T09:11:30Z</cp:lastPrinted>
  <dcterms:created xsi:type="dcterms:W3CDTF">2018-03-27T06:03:00Z</dcterms:created>
  <dcterms:modified xsi:type="dcterms:W3CDTF">2024-01-02T06:07:26Z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