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7-12 м/с. Температура воздуха ночью 6-8, днем 0-2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осадки (дождь, 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78254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Закария Г.Е./Проненко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17139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3929</cp:revision>
  <cp:lastPrinted>2021-02-03T11:37:00Z</cp:lastPrinted>
  <dcterms:created xsi:type="dcterms:W3CDTF">2018-03-27T06:03:00Z</dcterms:created>
  <dcterms:modified xsi:type="dcterms:W3CDTF">2024-01-02T06:25:50Z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