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8259037"/>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2</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01</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02</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бұрқасын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көктайғақ</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батыс желі 9-14, күндіз екпіні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3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02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03</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қар, бұрқасын, көктайғақ</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Батыс желі 9-14, екпіні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rgbClr val="FF0000"/>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rgbClr val="FF0000"/>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rPr>
              <a:t>төмен</a:t>
            </a:r>
            <a:r>
              <a:rPr lang="ru-RU" sz="1200" dirty="0" smtClean="0">
                <a:solidFill>
                  <a:srgbClr val="FF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92442336"/>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17242</TotalTime>
  <Words>571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3274</cp:revision>
  <cp:lastPrinted>2021-07-01T03:56:27Z</cp:lastPrinted>
  <dcterms:created xsi:type="dcterms:W3CDTF">2018-03-27T06:03:00Z</dcterms:created>
  <dcterms:modified xsi:type="dcterms:W3CDTF">2024-01-01T07:20:54Z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