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7600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a:t>
            </a:r>
            <a:r>
              <a:rPr lang="kk-KZ" sz="1200" dirty="0" smtClean="0">
                <a:latin typeface="Times New Roman" pitchFamily="18" charset="0"/>
                <a:cs typeface="Times New Roman" pitchFamily="18" charset="0"/>
              </a:rPr>
              <a:t>екпіні </a:t>
            </a:r>
            <a:r>
              <a:rPr lang="kk-KZ" sz="1200" dirty="0">
                <a:latin typeface="Times New Roman" pitchFamily="18" charset="0"/>
                <a:cs typeface="Times New Roman" pitchFamily="18" charset="0"/>
              </a:rPr>
              <a:t>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02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126167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gridSpan="2">
                  <a:txBody>
                    <a:bodyPr/>
                    <a:lstStyle/>
                    <a:p>
                      <a:pPr algn="ctr" fontAlgn="b"/>
                      <a:r>
                        <a:rPr lang="ru-RU" sz="1400" b="1" i="0" u="none" strike="noStrike" dirty="0" err="1" smtClean="0">
                          <a:solidFill>
                            <a:schemeClr val="tx1"/>
                          </a:solidFill>
                          <a:effectLst/>
                          <a:latin typeface="+mn-lt"/>
                        </a:rPr>
                        <a:t>Техникалық</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себептерге</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байланысты</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деректер</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жоқ</a:t>
                      </a:r>
                      <a:r>
                        <a:rPr lang="ru-RU" sz="1400" b="1" i="0" u="none" strike="noStrike" dirty="0" smtClean="0">
                          <a:solidFill>
                            <a:schemeClr val="tx1"/>
                          </a:solidFill>
                          <a:effectLst/>
                          <a:latin typeface="+mn-lt"/>
                        </a:rPr>
                        <a:t>.</a:t>
                      </a:r>
                      <a:endParaRPr lang="ru-RU" sz="1400" b="1"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hMerge="1">
                  <a:txBody>
                    <a:bodyPr/>
                    <a:lstStyle/>
                    <a:p>
                      <a:pPr algn="ctr" fontAlgn="b"/>
                      <a:endParaRPr lang="ru-RU" sz="1100" b="0" i="0" u="none" strike="noStrike" dirty="0">
                        <a:solidFill>
                          <a:srgbClr val="FF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17904</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3269</cp:revision>
  <cp:lastPrinted>2021-07-01T07:38:07Z</cp:lastPrinted>
  <dcterms:created xsi:type="dcterms:W3CDTF">2018-03-27T06:03:00Z</dcterms:created>
  <dcterms:modified xsi:type="dcterms:W3CDTF">2024-01-01T07:20:49Z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