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8"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406460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60098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қантарға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01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дейін </a:t>
            </a:r>
          </a:p>
          <a:p>
            <a:pPr indent="182563" algn="just"/>
            <a:r>
              <a:rPr lang="kk-KZ" sz="1200" dirty="0">
                <a:solidFill>
                  <a:prstClr val="black"/>
                </a:solidFill>
                <a:latin typeface="Times New Roman" pitchFamily="18" charset="0"/>
                <a:cs typeface="Times New Roman" pitchFamily="18" charset="0"/>
              </a:rPr>
              <a:t>Көшпелі бұлтты, таңертең және күндіз қар жауады, бұрқасын күтіледі. Жолдарда көктайғақ күтіледі.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a:t>
            </a:r>
            <a:r>
              <a:rPr lang="ru-RU" sz="1200" dirty="0" err="1">
                <a:solidFill>
                  <a:prstClr val="black"/>
                </a:solidFill>
                <a:latin typeface="Times New Roman" pitchFamily="18" charset="0"/>
                <a:cs typeface="Times New Roman" pitchFamily="18" charset="0"/>
              </a:rPr>
              <a:t>таңертең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1-3 градус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kk-KZ" sz="1200" dirty="0">
                <a:effectLst/>
                <a:latin typeface="Times New Roman" panose="02020603050405020304" pitchFamily="18" charset="0"/>
                <a:ea typeface="Times New Roman" panose="02020603050405020304" pitchFamily="18" charset="0"/>
              </a:rPr>
              <a:t>ары қарай төмендеумен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03 қантарға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02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дейін</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2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071218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0.407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ru-RU" altLang="ru-RU" sz="1200" b="1" dirty="0">
                <a:solidFill>
                  <a:srgbClr val="000000"/>
                </a:solidFill>
                <a:latin typeface="Times New Roman" panose="02020603050405020304" pitchFamily="18" charset="0"/>
                <a:cs typeface="Times New Roman" panose="02020603050405020304" pitchFamily="18" charset="0"/>
              </a:rPr>
              <a:t>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276999"/>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15864</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2945</cp:revision>
  <cp:lastPrinted>2021-07-01T07:38:07Z</cp:lastPrinted>
  <dcterms:created xsi:type="dcterms:W3CDTF">2018-03-27T06:03:00Z</dcterms:created>
  <dcterms:modified xsi:type="dcterms:W3CDTF">2024-01-01T06:49:23Z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