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84"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477566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01</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2359" y="2493552"/>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5043822"/>
              </p:ext>
            </p:extLst>
          </p:nvPr>
        </p:nvGraphicFramePr>
        <p:xfrm>
          <a:off x="5051427" y="4091930"/>
          <a:ext cx="4683629" cy="15441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2502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1,075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02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01 қаңтар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02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a:t>
            </a:r>
            <a:r>
              <a:rPr lang="kk-KZ" sz="1100" dirty="0" smtClean="0">
                <a:solidFill>
                  <a:prstClr val="black"/>
                </a:solidFill>
                <a:latin typeface="Times New Roman" pitchFamily="18" charset="0"/>
                <a:cs typeface="Times New Roman" pitchFamily="18" charset="0"/>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8-10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3</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kk-KZ" sz="1100" b="1" dirty="0">
                <a:solidFill>
                  <a:srgbClr val="000000"/>
                </a:solidFill>
                <a:latin typeface="Times New Roman" panose="02020603050405020304" pitchFamily="18" charset="0"/>
                <a:cs typeface="Times New Roman" panose="02020603050405020304" pitchFamily="18" charset="0"/>
              </a:rPr>
              <a:t>02 қаңтар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03</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ru-RU" sz="1100" smtClean="0">
                <a:solidFill>
                  <a:prstClr val="black"/>
                </a:solidFill>
                <a:latin typeface="Times New Roman" pitchFamily="18" charset="0"/>
                <a:cs typeface="Times New Roman" pitchFamily="18" charset="0"/>
              </a:rPr>
              <a:t>2-4</a:t>
            </a:r>
            <a:r>
              <a:rPr lang="ru-RU" sz="110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25688</TotalTime>
  <Words>587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3152</cp:revision>
  <cp:lastPrinted>2021-07-01T07:38:07Z</cp:lastPrinted>
  <dcterms:created xsi:type="dcterms:W3CDTF">2018-03-27T06:03:00Z</dcterms:created>
  <dcterms:modified xsi:type="dcterms:W3CDTF">2024-01-01T06:24:42Z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