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3" d="100"/>
          <a:sy n="103" d="100"/>
        </p:scale>
        <p:origin x="498"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38735110"/>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01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06143" y="3602117"/>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01 </a:t>
            </a:r>
            <a:r>
              <a:rPr lang="ru-RU" altLang="ru-RU" sz="1200" b="1" dirty="0" err="1" smtClean="0">
                <a:latin typeface="Times New Roman" panose="02020603050405020304" pitchFamily="18" charset="0"/>
                <a:cs typeface="Times New Roman" panose="02020603050405020304" pitchFamily="18" charset="0"/>
              </a:rPr>
              <a:t>қаңтар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2108269"/>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02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01 қаңтар </a:t>
            </a:r>
            <a:r>
              <a:rPr lang="ru-RU" altLang="ru-RU" sz="1200" b="1" dirty="0">
                <a:latin typeface="Times New Roman" panose="02020603050405020304" pitchFamily="18" charset="0"/>
                <a:cs typeface="Times New Roman" panose="02020603050405020304" pitchFamily="18" charset="0"/>
              </a:rPr>
              <a:t>21-ден </a:t>
            </a:r>
            <a:r>
              <a:rPr lang="kk-KZ" altLang="ru-RU" sz="1200" b="1" dirty="0" smtClean="0">
                <a:latin typeface="Times New Roman" panose="02020603050405020304" pitchFamily="18" charset="0"/>
                <a:cs typeface="Times New Roman" panose="02020603050405020304" pitchFamily="18" charset="0"/>
              </a:rPr>
              <a:t>02</a:t>
            </a:r>
            <a:r>
              <a:rPr lang="ru-RU" altLang="ru-RU"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 (көбінесе қар), </a:t>
            </a:r>
            <a:r>
              <a:rPr lang="kk-KZ" sz="1200" dirty="0">
                <a:solidFill>
                  <a:prstClr val="black"/>
                </a:solidFill>
                <a:latin typeface="Times New Roman" pitchFamily="18" charset="0"/>
                <a:cs typeface="Times New Roman" pitchFamily="18" charset="0"/>
              </a:rPr>
              <a:t>бұрқасын, көктайғақ. Жел </a:t>
            </a:r>
            <a:r>
              <a:rPr lang="kk-KZ" sz="1200" dirty="0" smtClean="0">
                <a:solidFill>
                  <a:prstClr val="black"/>
                </a:solidFill>
                <a:latin typeface="Times New Roman" pitchFamily="18" charset="0"/>
                <a:cs typeface="Times New Roman" pitchFamily="18" charset="0"/>
              </a:rPr>
              <a:t>оңтүстіктен, оңтүстік-батыстан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9-14, </a:t>
            </a:r>
            <a:r>
              <a:rPr lang="kk-KZ" sz="1200" dirty="0">
                <a:solidFill>
                  <a:prstClr val="black"/>
                </a:solidFill>
                <a:latin typeface="Times New Roman" pitchFamily="18" charset="0"/>
                <a:cs typeface="Times New Roman" pitchFamily="18" charset="0"/>
              </a:rPr>
              <a:t>екпіні </a:t>
            </a:r>
            <a:r>
              <a:rPr lang="kk-KZ" sz="1200" dirty="0" smtClean="0">
                <a:solidFill>
                  <a:prstClr val="black"/>
                </a:solidFill>
                <a:latin typeface="Times New Roman" pitchFamily="18" charset="0"/>
                <a:cs typeface="Times New Roman" pitchFamily="18" charset="0"/>
              </a:rPr>
              <a:t>17-22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3-5° аяз, күндіз 1-3° жылы </a:t>
            </a:r>
            <a:r>
              <a:rPr lang="kk-KZ" sz="1200" dirty="0">
                <a:solidFill>
                  <a:prstClr val="black"/>
                </a:solidFill>
                <a:latin typeface="Times New Roman" pitchFamily="18" charset="0"/>
                <a:cs typeface="Times New Roman" pitchFamily="18" charset="0"/>
              </a:rPr>
              <a:t>болады.</a:t>
            </a:r>
          </a:p>
          <a:p>
            <a:pPr lvl="0" algn="just">
              <a:spcBef>
                <a:spcPts val="0"/>
              </a:spcBef>
              <a:defRPr/>
            </a:pPr>
            <a:endParaRPr lang="ru-RU" altLang="ru-RU" sz="900" b="1" dirty="0" smtClean="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03 </a:t>
            </a:r>
            <a:r>
              <a:rPr lang="kk-KZ" altLang="ru-RU" sz="1200" b="1" dirty="0">
                <a:latin typeface="Times New Roman" pitchFamily="18" charset="0"/>
                <a:cs typeface="Times New Roman" pitchFamily="18" charset="0"/>
              </a:rPr>
              <a:t>қаңтарға</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kk-KZ" altLang="ru-RU" sz="1200" b="1" dirty="0" smtClean="0">
                <a:latin typeface="Times New Roman" pitchFamily="18" charset="0"/>
                <a:cs typeface="Times New Roman" pitchFamily="18" charset="0"/>
              </a:rPr>
              <a:t>02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kk-KZ" sz="1200" b="1" dirty="0" smtClean="0">
                <a:latin typeface="Times New Roman" panose="02020603050405020304" pitchFamily="18" charset="0"/>
                <a:cs typeface="Times New Roman" panose="02020603050405020304" pitchFamily="18" charset="0"/>
              </a:rPr>
              <a:t>03 </a:t>
            </a:r>
            <a:r>
              <a:rPr lang="kk-KZ" sz="1200" b="1" dirty="0">
                <a:latin typeface="Times New Roman" panose="02020603050405020304" pitchFamily="18" charset="0"/>
                <a:cs typeface="Times New Roman" panose="02020603050405020304" pitchFamily="18" charset="0"/>
              </a:rPr>
              <a:t>қаңтар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a:t>
            </a:r>
            <a:r>
              <a:rPr lang="kk-KZ" sz="1200" dirty="0">
                <a:solidFill>
                  <a:prstClr val="black"/>
                </a:solidFill>
                <a:latin typeface="Times New Roman" pitchFamily="18" charset="0"/>
                <a:cs typeface="Times New Roman" pitchFamily="18" charset="0"/>
              </a:rPr>
              <a:t>бұлтты, </a:t>
            </a:r>
            <a:r>
              <a:rPr lang="kk-KZ" sz="1200" dirty="0" smtClean="0">
                <a:solidFill>
                  <a:prstClr val="black"/>
                </a:solidFill>
                <a:latin typeface="Times New Roman" pitchFamily="18" charset="0"/>
                <a:cs typeface="Times New Roman" pitchFamily="18" charset="0"/>
              </a:rPr>
              <a:t>қар, бұрқасын.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оңтүстік-батыстан, батыстан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7-12, екпіні 15-20 м/с. </a:t>
            </a:r>
            <a:r>
              <a:rPr lang="kk-KZ" sz="1200" dirty="0">
                <a:solidFill>
                  <a:prstClr val="black"/>
                </a:solidFill>
                <a:latin typeface="Times New Roman" pitchFamily="18" charset="0"/>
                <a:cs typeface="Times New Roman" pitchFamily="18" charset="0"/>
              </a:rPr>
              <a:t>Ауа </a:t>
            </a:r>
            <a:r>
              <a:rPr lang="kk-KZ" sz="1200" dirty="0" smtClean="0">
                <a:solidFill>
                  <a:prstClr val="black"/>
                </a:solidFill>
                <a:latin typeface="Times New Roman" pitchFamily="18" charset="0"/>
                <a:cs typeface="Times New Roman" pitchFamily="18" charset="0"/>
              </a:rPr>
              <a:t>температурасы 7-9°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4951693" y="2429285"/>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4959630" y="3292700"/>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171068615"/>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2396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14339" y="5932774"/>
            <a:ext cx="4521389" cy="461665"/>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Иманғабасова А.Т.</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Акылбаева</a:t>
            </a:r>
            <a:r>
              <a:rPr lang="ru-RU" altLang="ru-RU" sz="1200" b="1" i="1" dirty="0">
                <a:solidFill>
                  <a:srgbClr val="000000"/>
                </a:solidFill>
                <a:latin typeface="Times New Roman" panose="02020603050405020304" pitchFamily="18" charset="0"/>
                <a:cs typeface="Times New Roman" panose="02020603050405020304" pitchFamily="18" charset="0"/>
              </a:rPr>
              <a:t> М.М.</a:t>
            </a:r>
            <a:endParaRPr lang="ru-RU" sz="1200" b="1" i="1" dirty="0">
              <a:solidFill>
                <a:srgbClr val="000000"/>
              </a:solidFill>
              <a:latin typeface="Times New Roman" panose="02020603050405020304" pitchFamily="18" charset="0"/>
              <a:ea typeface="Times New Roman" panose="02020603050405020304" pitchFamily="18" charset="0"/>
            </a:endParaRPr>
          </a:p>
          <a:p>
            <a:pPr eaLnBrk="0" hangingPunct="0"/>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18364</TotalTime>
  <Words>584</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3143</cp:revision>
  <cp:lastPrinted>2021-07-01T03:56:27Z</cp:lastPrinted>
  <dcterms:created xsi:type="dcterms:W3CDTF">2018-03-27T06:03:00Z</dcterms:created>
  <dcterms:modified xsi:type="dcterms:W3CDTF">2024-01-01T07:10:10Z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