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322"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187928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kk-KZ" sz="1100" b="1">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540097"/>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2817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0.646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56372"/>
            <a:ext cx="4737003" cy="159274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050" dirty="0">
                <a:latin typeface="Times New Roman" panose="02020603050405020304" pitchFamily="18" charset="0"/>
                <a:cs typeface="Times New Roman" panose="02020603050405020304" pitchFamily="18" charset="0"/>
              </a:rPr>
              <a:t>жауын-шашын (жаңбыр, қар)</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050" dirty="0">
                <a:latin typeface="Times New Roman" panose="02020603050405020304" pitchFamily="18" charset="0"/>
                <a:cs typeface="Times New Roman" panose="02020603050405020304" pitchFamily="18" charset="0"/>
              </a:rPr>
              <a:t>ұрқасын</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9-14, екпіні</a:t>
            </a:r>
            <a:r>
              <a:rPr lang="kk-KZ" sz="105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15-20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және күндіз </a:t>
            </a:r>
            <a:r>
              <a:rPr lang="kk-KZ" sz="1050" dirty="0">
                <a:latin typeface="Times New Roman" panose="02020603050405020304" pitchFamily="18" charset="0"/>
                <a:cs typeface="Times New Roman" panose="02020603050405020304" pitchFamily="18" charset="0"/>
              </a:rPr>
              <a:t>0 градус шамасында</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03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бұрқасын. 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a:t>
            </a:r>
            <a:r>
              <a:rPr lang="kk-KZ" sz="1100" kern="1400" dirty="0">
                <a:solidFill>
                  <a:srgbClr val="000000"/>
                </a:solidFill>
                <a:latin typeface="Times New Roman" panose="02020603050405020304" pitchFamily="18" charset="0"/>
                <a:ea typeface="Times New Roman" panose="02020603050405020304" pitchFamily="18" charset="0"/>
              </a:rPr>
              <a:t>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екпіні</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15-20</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26685</TotalTime>
  <Words>623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4532</cp:revision>
  <cp:lastPrinted>2023-01-16T10:13:34Z</cp:lastPrinted>
  <dcterms:created xsi:type="dcterms:W3CDTF">2018-03-27T06:03:00Z</dcterms:created>
  <dcterms:modified xsi:type="dcterms:W3CDTF">2024-01-01T06:07:40Z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