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қаңтар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02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 қар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бұрқасын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екпіні 18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күндіз 5-7 градус аяз болады.</a:t>
            </a:r>
            <a:r>
              <a:rPr lang="kk-KZ" sz="1100" b="1" dirty="0" smtClean="0">
                <a:solidFill>
                  <a:srgbClr val="000000"/>
                </a:solidFill>
                <a:latin typeface="Times New Roman" pitchFamily="18" charset="0"/>
                <a:cs typeface="Times New Roman" pitchFamily="18" charset="0"/>
              </a:rPr>
              <a:t>                                           </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жауын-шашынсыз.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Ауа температурасы 5-7 градус </a:t>
            </a:r>
            <a:r>
              <a:rPr lang="kk-KZ" sz="1100" dirty="0" smtClean="0">
                <a:latin typeface="Times New Roman" pitchFamily="18" charset="0"/>
                <a:cs typeface="Times New Roman" pitchFamily="18" charset="0"/>
              </a:rPr>
              <a:t>суық болады.</a:t>
            </a:r>
            <a:endParaRPr lang="kk-KZ" sz="1100" dirty="0" smtClean="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8297378"/>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0,125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0,371</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2024 жылға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қаңтар  </a:t>
            </a:r>
            <a:r>
              <a:rPr lang="kk-KZ" sz="1150" dirty="0" smtClean="0">
                <a:solidFill>
                  <a:schemeClr val="tx1"/>
                </a:solidFill>
                <a:latin typeface="Times New Roman" panose="02020603050405020304" pitchFamily="18" charset="0"/>
                <a:cs typeface="Times New Roman" panose="02020603050405020304" pitchFamily="18" charset="0"/>
              </a:rPr>
              <a:t>түнде03 қаңтар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ластаушы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kk-KZ" sz="1150" b="1" dirty="0" smtClean="0">
                <a:solidFill>
                  <a:schemeClr val="tx1"/>
                </a:solidFill>
                <a:latin typeface="Times New Roman" panose="02020603050405020304" pitchFamily="18" charset="0"/>
                <a:cs typeface="Times New Roman" panose="02020603050405020304" pitchFamily="18" charset="0"/>
              </a:rPr>
              <a:t> 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 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150" dirty="0" smtClean="0">
                <a:solidFill>
                  <a:srgbClr val="000000"/>
                </a:solidFill>
                <a:latin typeface="Times New Roman" panose="02020603050405020304" pitchFamily="18" charset="0"/>
              </a:rPr>
              <a:t> төмен </a:t>
            </a:r>
            <a:r>
              <a:rPr lang="ru-RU" sz="1150" dirty="0" err="1" smtClean="0">
                <a:solidFill>
                  <a:schemeClr val="tx1"/>
                </a:solidFill>
                <a:latin typeface="Times New Roman" panose="02020603050405020304" pitchFamily="18" charset="0"/>
                <a:cs typeface="Times New Roman" panose="02020603050405020304" pitchFamily="18" charset="0"/>
              </a:rPr>
              <a:t>болады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деп</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күтілуде.</a:t>
            </a: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16557</TotalTime>
  <Words>527</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3849</cp:revision>
  <cp:lastPrinted>2021-07-01T07:38:07Z</cp:lastPrinted>
  <dcterms:created xsi:type="dcterms:W3CDTF">2018-03-27T06:03:00Z</dcterms:created>
  <dcterms:modified xsi:type="dcterms:W3CDTF">2024-01-01T06:52:47Z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