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59070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92935"/>
          </a:xfrm>
          <a:prstGeom prst="rect">
            <a:avLst/>
          </a:prstGeom>
        </p:spPr>
        <p:txBody>
          <a:bodyPr wrap="square">
            <a:spAutoFit/>
          </a:bodyPr>
          <a:lstStyle/>
          <a:p>
            <a:pPr algn="ctr">
              <a:spcBef>
                <a:spcPts val="0"/>
              </a:spcBef>
              <a:defRPr/>
            </a:pPr>
            <a:endParaRPr lang="kk-KZ" altLang="ru-RU" sz="1100" b="1" dirty="0" smtClean="0">
              <a:solidFill>
                <a:prstClr val="black"/>
              </a:solidFill>
              <a:latin typeface="Times New Roman" panose="02020603050405020304" pitchFamily="18" charset="0"/>
              <a:cs typeface="Times New Roman" panose="02020603050405020304" pitchFamily="18" charset="0"/>
            </a:endParaRPr>
          </a:p>
          <a:p>
            <a:pPr algn="ctr">
              <a:spcBef>
                <a:spcPts val="0"/>
              </a:spcBef>
              <a:defRPr/>
            </a:pPr>
            <a:r>
              <a:rPr lang="kk-KZ" altLang="ru-RU" sz="11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algn="ctr">
              <a:spcBef>
                <a:spcPts val="0"/>
              </a:spcBef>
              <a:defRPr/>
            </a:pPr>
            <a:r>
              <a:rPr lang="ru-RU" altLang="ru-RU" sz="1100" b="1" dirty="0" smtClean="0">
                <a:latin typeface="Times New Roman" panose="02020603050405020304" pitchFamily="18" charset="0"/>
                <a:cs typeface="Times New Roman" panose="02020603050405020304" pitchFamily="18" charset="0"/>
              </a:rPr>
              <a:t>202</a:t>
            </a:r>
            <a:r>
              <a:rPr lang="en-US" altLang="ru-RU" sz="1100" b="1" dirty="0" smtClean="0">
                <a:latin typeface="Times New Roman" panose="02020603050405020304" pitchFamily="18" charset="0"/>
                <a:cs typeface="Times New Roman" panose="02020603050405020304" pitchFamily="18" charset="0"/>
              </a:rPr>
              <a:t>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02 </a:t>
            </a:r>
            <a:r>
              <a:rPr lang="kk-KZ" sz="1100" b="1" dirty="0" smtClean="0">
                <a:latin typeface="Times New Roman" panose="02020603050405020304" pitchFamily="18" charset="0"/>
                <a:cs typeface="Times New Roman" panose="02020603050405020304" pitchFamily="18" charset="0"/>
              </a:rPr>
              <a:t>қаңтар</a:t>
            </a:r>
            <a:r>
              <a:rPr lang="kk-KZ" altLang="ru-RU" sz="1100" b="1" dirty="0" smtClean="0">
                <a:latin typeface="Times New Roman" panose="02020603050405020304" pitchFamily="18" charset="0"/>
                <a:cs typeface="Times New Roman" panose="02020603050405020304" pitchFamily="18" charset="0"/>
              </a:rPr>
              <a:t>ға</a:t>
            </a:r>
            <a:endParaRPr lang="ru-RU" altLang="ru-RU" sz="1100" b="1" dirty="0">
              <a:latin typeface="Times New Roman" panose="02020603050405020304" pitchFamily="18" charset="0"/>
              <a:cs typeface="Times New Roman" panose="02020603050405020304" pitchFamily="18" charset="0"/>
            </a:endParaRPr>
          </a:p>
          <a:p>
            <a:pPr algn="ctr">
              <a:spcBef>
                <a:spcPts val="0"/>
              </a:spcBef>
              <a:defRPr/>
            </a:pPr>
            <a:r>
              <a:rPr lang="kk-KZ" altLang="ru-RU" sz="1100" b="1" dirty="0" smtClean="0">
                <a:latin typeface="Times New Roman" pitchFamily="18" charset="0"/>
                <a:cs typeface="Times New Roman" pitchFamily="18" charset="0"/>
              </a:rPr>
              <a:t>01 қаңтар </a:t>
            </a:r>
            <a:r>
              <a:rPr lang="ru-RU" altLang="ru-RU" sz="1100" b="1" dirty="0">
                <a:latin typeface="Times New Roman" panose="02020603050405020304" pitchFamily="18" charset="0"/>
                <a:cs typeface="Times New Roman" panose="02020603050405020304" pitchFamily="18" charset="0"/>
              </a:rPr>
              <a:t>21-ден </a:t>
            </a:r>
            <a:r>
              <a:rPr lang="kk-KZ" altLang="ru-RU" sz="1100" b="1" dirty="0" smtClean="0">
                <a:latin typeface="Times New Roman" panose="02020603050405020304" pitchFamily="18" charset="0"/>
                <a:cs typeface="Times New Roman" panose="02020603050405020304" pitchFamily="18" charset="0"/>
              </a:rPr>
              <a:t>02</a:t>
            </a:r>
            <a:r>
              <a:rPr lang="ru-RU" altLang="ru-RU" sz="1100" b="1" dirty="0" smtClean="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қаңтар</a:t>
            </a:r>
            <a:r>
              <a:rPr lang="kk-KZ"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сағ</a:t>
            </a:r>
            <a:r>
              <a:rPr lang="ru-RU" altLang="ru-RU" sz="1100" b="1" dirty="0">
                <a:latin typeface="Times New Roman" panose="02020603050405020304" pitchFamily="18" charset="0"/>
                <a:cs typeface="Times New Roman" panose="02020603050405020304" pitchFamily="18" charset="0"/>
              </a:rPr>
              <a:t>. 21-ге </a:t>
            </a:r>
            <a:r>
              <a:rPr lang="ru-RU" altLang="ru-RU" sz="1100" b="1" dirty="0" err="1" smtClean="0">
                <a:latin typeface="Times New Roman" panose="02020603050405020304" pitchFamily="18" charset="0"/>
                <a:cs typeface="Times New Roman" panose="02020603050405020304" pitchFamily="18" charset="0"/>
              </a:rPr>
              <a:t>дейін</a:t>
            </a:r>
            <a:endParaRPr lang="ru-RU" altLang="ru-RU" sz="1100" b="1" dirty="0">
              <a:latin typeface="Times New Roman" panose="02020603050405020304" pitchFamily="18" charset="0"/>
              <a:cs typeface="Times New Roman" panose="02020603050405020304" pitchFamily="18" charset="0"/>
            </a:endParaRPr>
          </a:p>
          <a:p>
            <a:pPr algn="just">
              <a:spcBef>
                <a:spcPts val="0"/>
              </a:spcBef>
              <a:defRPr/>
            </a:pPr>
            <a:r>
              <a:rPr lang="kk-KZ" sz="1100" dirty="0" smtClean="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Б</a:t>
            </a:r>
            <a:r>
              <a:rPr lang="kk-KZ" sz="1100" dirty="0" smtClean="0">
                <a:solidFill>
                  <a:prstClr val="black"/>
                </a:solidFill>
                <a:latin typeface="Times New Roman" pitchFamily="18" charset="0"/>
                <a:cs typeface="Times New Roman" pitchFamily="18" charset="0"/>
              </a:rPr>
              <a:t>ұлтты, таңертең және күндіз жауын-шашын (көбінсес қар), бұрқасын, көктайғақ. </a:t>
            </a:r>
            <a:r>
              <a:rPr lang="kk-KZ" sz="1100" dirty="0">
                <a:solidFill>
                  <a:prstClr val="black"/>
                </a:solidFill>
                <a:latin typeface="Times New Roman" pitchFamily="18" charset="0"/>
                <a:cs typeface="Times New Roman" pitchFamily="18" charset="0"/>
              </a:rPr>
              <a:t>О</a:t>
            </a:r>
            <a:r>
              <a:rPr lang="kk-KZ" sz="1100" dirty="0" smtClean="0">
                <a:solidFill>
                  <a:prstClr val="black"/>
                </a:solidFill>
                <a:latin typeface="Times New Roman" pitchFamily="18" charset="0"/>
                <a:cs typeface="Times New Roman" pitchFamily="18" charset="0"/>
              </a:rPr>
              <a:t>ңтүстік-шығыстан соғатын жел оңтүстік-батысқа ауысады,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екпіні 17-22 м/с</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Ауа температурасы түнде 2-4° аяз, күндіз 1-3° жылы болады.</a:t>
            </a:r>
          </a:p>
          <a:p>
            <a:pPr algn="just">
              <a:spcBef>
                <a:spcPts val="0"/>
              </a:spcBef>
              <a:defRPr/>
            </a:pPr>
            <a:endParaRPr lang="ru-RU" altLang="ru-RU" sz="1100" b="1" dirty="0" smtClean="0">
              <a:latin typeface="Times New Roman" pitchFamily="18" charset="0"/>
              <a:cs typeface="Times New Roman" pitchFamily="18" charset="0"/>
            </a:endParaRPr>
          </a:p>
          <a:p>
            <a:pPr algn="ctr">
              <a:spcBef>
                <a:spcPts val="0"/>
              </a:spcBef>
              <a:defRPr/>
            </a:pPr>
            <a:r>
              <a:rPr lang="ru-RU" altLang="ru-RU" sz="1100" b="1" dirty="0" smtClean="0">
                <a:latin typeface="Times New Roman" pitchFamily="18" charset="0"/>
                <a:cs typeface="Times New Roman" pitchFamily="18" charset="0"/>
              </a:rPr>
              <a:t>2024 </a:t>
            </a:r>
            <a:r>
              <a:rPr lang="ru-RU" altLang="ru-RU" sz="1100" b="1" dirty="0" err="1" smtClean="0">
                <a:latin typeface="Times New Roman" pitchFamily="18" charset="0"/>
                <a:cs typeface="Times New Roman" pitchFamily="18" charset="0"/>
              </a:rPr>
              <a:t>жылғы</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03 қаңтарға</a:t>
            </a:r>
            <a:endParaRPr lang="ru-RU" altLang="ru-RU" sz="11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100" b="1" dirty="0" smtClean="0">
                <a:latin typeface="Times New Roman" pitchFamily="18" charset="0"/>
                <a:cs typeface="Times New Roman" pitchFamily="18" charset="0"/>
              </a:rPr>
              <a:t>02 </a:t>
            </a:r>
            <a:r>
              <a:rPr lang="kk-KZ" sz="1100" b="1" dirty="0">
                <a:latin typeface="Times New Roman" panose="02020603050405020304" pitchFamily="18" charset="0"/>
                <a:cs typeface="Times New Roman" panose="02020603050405020304" pitchFamily="18" charset="0"/>
              </a:rPr>
              <a:t>қаңтар</a:t>
            </a:r>
            <a:r>
              <a:rPr lang="kk-KZ" altLang="ru-RU" sz="1100" b="1" dirty="0" smtClean="0">
                <a:latin typeface="Times New Roman" pitchFamily="18" charset="0"/>
                <a:cs typeface="Times New Roman" pitchFamily="18" charset="0"/>
              </a:rPr>
              <a:t> </a:t>
            </a:r>
            <a:r>
              <a:rPr lang="ru-RU" sz="1100" b="1" dirty="0" err="1" smtClean="0">
                <a:latin typeface="Times New Roman" panose="02020603050405020304" pitchFamily="18" charset="0"/>
                <a:cs typeface="Times New Roman" panose="02020603050405020304" pitchFamily="18" charset="0"/>
              </a:rPr>
              <a:t>сағ</a:t>
            </a:r>
            <a:r>
              <a:rPr lang="ru-RU" sz="1100" b="1" dirty="0" smtClean="0">
                <a:latin typeface="Times New Roman" panose="02020603050405020304" pitchFamily="18" charset="0"/>
                <a:cs typeface="Times New Roman" panose="02020603050405020304" pitchFamily="18" charset="0"/>
              </a:rPr>
              <a:t>. 21-ден </a:t>
            </a:r>
            <a:r>
              <a:rPr lang="kk-KZ" sz="1100" b="1" dirty="0" smtClean="0">
                <a:latin typeface="Times New Roman" panose="02020603050405020304" pitchFamily="18" charset="0"/>
                <a:cs typeface="Times New Roman" panose="02020603050405020304" pitchFamily="18" charset="0"/>
              </a:rPr>
              <a:t>03 қаңтар </a:t>
            </a:r>
            <a:r>
              <a:rPr lang="ru-RU" sz="1100" b="1" dirty="0" err="1" smtClean="0">
                <a:latin typeface="Times New Roman" panose="02020603050405020304" pitchFamily="18" charset="0"/>
                <a:cs typeface="Times New Roman" panose="02020603050405020304" pitchFamily="18" charset="0"/>
              </a:rPr>
              <a:t>сағ</a:t>
            </a:r>
            <a:r>
              <a:rPr lang="ru-RU" sz="1100" b="1" dirty="0" smtClean="0">
                <a:latin typeface="Times New Roman" panose="02020603050405020304" pitchFamily="18" charset="0"/>
                <a:cs typeface="Times New Roman" panose="02020603050405020304" pitchFamily="18" charset="0"/>
              </a:rPr>
              <a:t>. 09-</a:t>
            </a:r>
            <a:r>
              <a:rPr lang="kk-KZ" sz="1100" b="1" dirty="0" smtClean="0">
                <a:latin typeface="Times New Roman" panose="02020603050405020304" pitchFamily="18" charset="0"/>
                <a:cs typeface="Times New Roman" panose="02020603050405020304" pitchFamily="18" charset="0"/>
              </a:rPr>
              <a:t>ға</a:t>
            </a:r>
            <a:r>
              <a:rPr 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anose="02020603050405020304" pitchFamily="18" charset="0"/>
                <a:cs typeface="Times New Roman" panose="02020603050405020304" pitchFamily="18" charset="0"/>
              </a:rPr>
              <a:t>дейін</a:t>
            </a:r>
            <a:endParaRPr lang="ru-RU" sz="1100" b="1" dirty="0" smtClean="0">
              <a:latin typeface="Times New Roman" panose="02020603050405020304" pitchFamily="18" charset="0"/>
              <a:cs typeface="Times New Roman" panose="02020603050405020304" pitchFamily="18" charset="0"/>
            </a:endParaRPr>
          </a:p>
          <a:p>
            <a:pPr lvl="0" indent="185738" algn="just"/>
            <a:r>
              <a:rPr lang="kk-KZ" sz="1100" dirty="0" smtClean="0">
                <a:solidFill>
                  <a:prstClr val="black"/>
                </a:solidFill>
                <a:latin typeface="Times New Roman" pitchFamily="18" charset="0"/>
                <a:cs typeface="Times New Roman" pitchFamily="18" charset="0"/>
              </a:rPr>
              <a:t>Бұлтты, қар. Жел оңтүстік-батыстан соғады</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екпіні 15-20 м/с</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Ауа температурасы 7-9° аяз болады</a:t>
            </a:r>
            <a:r>
              <a:rPr lang="kk-KZ" sz="1100" dirty="0">
                <a:solidFill>
                  <a:prstClr val="black"/>
                </a:solidFill>
                <a:latin typeface="Times New Roman" pitchFamily="18" charset="0"/>
                <a:cs typeface="Times New Roman" pitchFamily="18" charset="0"/>
              </a:rPr>
              <a:t>.</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2" y="236384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503" y="321710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0586006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20566</TotalTime>
  <Words>624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3259</cp:revision>
  <cp:lastPrinted>2021-07-01T03:56:27Z</cp:lastPrinted>
  <dcterms:created xsi:type="dcterms:W3CDTF">2018-03-27T06:03:00Z</dcterms:created>
  <dcterms:modified xsi:type="dcterms:W3CDTF">2024-01-01T07:12:17Z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