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2193426148"/>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01 қа</a:t>
                      </a:r>
                      <a:r>
                        <a:rPr lang="ru-RU" sz="1200" b="1" i="1" dirty="0" err="1" smtClean="0">
                          <a:latin typeface="Times New Roman" panose="02020603050405020304" pitchFamily="18" charset="0"/>
                          <a:cs typeface="Times New Roman" panose="02020603050405020304" pitchFamily="18" charset="0"/>
                        </a:rPr>
                        <a:t>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430568"/>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 </a:t>
            </a:r>
            <a:r>
              <a:rPr lang="kk-KZ" altLang="ru-RU" sz="1200" b="1" dirty="0" smtClean="0">
                <a:latin typeface="Times New Roman" panose="02020603050405020304" pitchFamily="18" charset="0"/>
                <a:cs typeface="Times New Roman" panose="02020603050405020304" pitchFamily="18" charset="0"/>
              </a:rPr>
              <a:t>қа</a:t>
            </a:r>
            <a:r>
              <a:rPr lang="ru-RU" sz="1200" b="1" dirty="0" err="1">
                <a:latin typeface="Times New Roman" panose="02020603050405020304" pitchFamily="18" charset="0"/>
                <a:cs typeface="Times New Roman" panose="02020603050405020304" pitchFamily="18" charset="0"/>
              </a:rPr>
              <a:t>ңтар</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053733577"/>
              </p:ext>
            </p:extLst>
          </p:nvPr>
        </p:nvGraphicFramePr>
        <p:xfrm>
          <a:off x="5024438" y="3984300"/>
          <a:ext cx="4691064" cy="254754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196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39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1620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2024 </a:t>
            </a:r>
            <a:r>
              <a:rPr lang="ru-RU" altLang="ru-RU" sz="1200" b="1" dirty="0">
                <a:latin typeface="Times New Roman" panose="02020603050405020304" pitchFamily="18" charset="0"/>
                <a:cs typeface="Times New Roman" panose="02020603050405020304" pitchFamily="18" charset="0"/>
              </a:rPr>
              <a:t>ж. </a:t>
            </a:r>
            <a:r>
              <a:rPr lang="kk-KZ" altLang="ru-RU" sz="1200" b="1" dirty="0">
                <a:latin typeface="Times New Roman" pitchFamily="18" charset="0"/>
                <a:cs typeface="Times New Roman" pitchFamily="18" charset="0"/>
              </a:rPr>
              <a:t>21 </a:t>
            </a:r>
            <a:r>
              <a:rPr lang="kk-KZ" altLang="ru-RU" sz="1200" b="1" dirty="0" smtClean="0">
                <a:latin typeface="Times New Roman" pitchFamily="18" charset="0"/>
                <a:cs typeface="Times New Roman" pitchFamily="18" charset="0"/>
              </a:rPr>
              <a:t>сағ. 01 қа</a:t>
            </a:r>
            <a:r>
              <a:rPr lang="ru-RU" sz="1200" b="1" dirty="0" err="1" smtClean="0">
                <a:latin typeface="Times New Roman" panose="02020603050405020304" pitchFamily="18" charset="0"/>
                <a:cs typeface="Times New Roman" panose="02020603050405020304" pitchFamily="18" charset="0"/>
              </a:rPr>
              <a:t>ңтард</a:t>
            </a:r>
            <a:r>
              <a:rPr lang="kk-KZ" altLang="ru-RU" sz="1200" b="1" dirty="0" smtClean="0">
                <a:latin typeface="Times New Roman" pitchFamily="18" charset="0"/>
                <a:cs typeface="Times New Roman" pitchFamily="18" charset="0"/>
              </a:rPr>
              <a:t>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сағ. 02 </a:t>
            </a:r>
            <a:r>
              <a:rPr lang="ru-RU" sz="1200" b="1" dirty="0" err="1">
                <a:latin typeface="Times New Roman" panose="02020603050405020304" pitchFamily="18" charset="0"/>
                <a:cs typeface="Times New Roman" panose="02020603050405020304" pitchFamily="18" charset="0"/>
              </a:rPr>
              <a:t>қаңтар</a:t>
            </a:r>
            <a:r>
              <a:rPr lang="kk-KZ" altLang="ru-RU" sz="1200" b="1" dirty="0" smtClean="0">
                <a:latin typeface="Times New Roman" pitchFamily="18" charset="0"/>
                <a:cs typeface="Times New Roman" pitchFamily="18" charset="0"/>
              </a:rPr>
              <a:t>ға 2024 </a:t>
            </a:r>
            <a:r>
              <a:rPr lang="kk-KZ" altLang="ru-RU" sz="1200" b="1" dirty="0">
                <a:latin typeface="Times New Roman" pitchFamily="18" charset="0"/>
                <a:cs typeface="Times New Roman" pitchFamily="18" charset="0"/>
              </a:rPr>
              <a:t>ж. </a:t>
            </a:r>
            <a:r>
              <a:rPr lang="kk-KZ" altLang="ru-RU" sz="1200" b="1" dirty="0" smtClean="0">
                <a:latin typeface="Times New Roman" pitchFamily="18" charset="0"/>
                <a:cs typeface="Times New Roman" pitchFamily="18" charset="0"/>
              </a:rPr>
              <a:t>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Кей уақытта тұман түседі. Солтүстік-батыстан жел соғады, күші 3-8 м/с. Ауа температурасы түнде 0-2, күндіз 4-6 градус жылы болады. </a:t>
            </a:r>
            <a:endParaRPr lang="ru-RU" sz="1100" dirty="0" smtClean="0">
              <a:latin typeface="Times New Roman" pitchFamily="18" charset="0"/>
              <a:cs typeface="Times New Roman" pitchFamily="18" charset="0"/>
            </a:endParaRPr>
          </a:p>
          <a:p>
            <a:pPr indent="182563"/>
            <a:r>
              <a:rPr lang="kk-KZ" altLang="ru-RU" sz="1200" b="1" dirty="0" smtClean="0">
                <a:latin typeface="Times New Roman" pitchFamily="18" charset="0"/>
                <a:cs typeface="Times New Roman" pitchFamily="18" charset="0"/>
              </a:rPr>
              <a:t>                                         03 </a:t>
            </a:r>
            <a:r>
              <a:rPr lang="ru-RU" sz="1200" b="1" dirty="0" err="1">
                <a:latin typeface="Times New Roman" panose="02020603050405020304" pitchFamily="18" charset="0"/>
                <a:cs typeface="Times New Roman" panose="02020603050405020304" pitchFamily="18" charset="0"/>
              </a:rPr>
              <a:t>қаңтарға</a:t>
            </a:r>
            <a:r>
              <a:rPr lang="ru-RU" sz="1200" b="1" dirty="0">
                <a:latin typeface="Times New Roman" panose="02020603050405020304" pitchFamily="18" charset="0"/>
                <a:cs typeface="Times New Roman" panose="02020603050405020304" pitchFamily="18" charset="0"/>
              </a:rPr>
              <a:t> </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2024 ж. 21 сағ. 02 </a:t>
            </a:r>
            <a:r>
              <a:rPr lang="ru-RU" sz="1200" b="1" dirty="0" err="1" smtClean="0">
                <a:latin typeface="Times New Roman" panose="02020603050405020304" pitchFamily="18" charset="0"/>
                <a:cs typeface="Times New Roman" panose="02020603050405020304" pitchFamily="18" charset="0"/>
              </a:rPr>
              <a:t>қаңтар</a:t>
            </a:r>
            <a:r>
              <a:rPr lang="kk-KZ" sz="1200" b="1" dirty="0">
                <a:latin typeface="Times New Roman" pitchFamily="18" charset="0"/>
                <a:cs typeface="Times New Roman" pitchFamily="18" charset="0"/>
              </a:rPr>
              <a:t>д</a:t>
            </a:r>
            <a:r>
              <a:rPr lang="kk-KZ" altLang="ru-RU" sz="1200" b="1" dirty="0" smtClean="0">
                <a:latin typeface="Times New Roman" pitchFamily="18" charset="0"/>
                <a:cs typeface="Times New Roman" pitchFamily="18" charset="0"/>
              </a:rPr>
              <a:t>ан  09 сағ. </a:t>
            </a:r>
            <a:r>
              <a:rPr lang="ru-RU" sz="1200" b="1" dirty="0" smtClean="0">
                <a:latin typeface="Times New Roman" panose="02020603050405020304" pitchFamily="18" charset="0"/>
                <a:cs typeface="Times New Roman" panose="02020603050405020304" pitchFamily="18" charset="0"/>
              </a:rPr>
              <a:t>03 </a:t>
            </a:r>
            <a:r>
              <a:rPr lang="ru-RU" sz="1200" b="1" dirty="0" err="1" smtClean="0">
                <a:latin typeface="Times New Roman" panose="02020603050405020304" pitchFamily="18" charset="0"/>
                <a:cs typeface="Times New Roman" panose="02020603050405020304" pitchFamily="18" charset="0"/>
              </a:rPr>
              <a:t>қаңтарға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Оңтүстік-шығыстан </a:t>
            </a:r>
            <a:r>
              <a:rPr lang="kk-KZ" sz="1100" dirty="0" smtClean="0">
                <a:latin typeface="Times New Roman" pitchFamily="18" charset="0"/>
                <a:cs typeface="Times New Roman" pitchFamily="18" charset="0"/>
              </a:rPr>
              <a:t>жел соғады, күші  8-13 м/с. Ауа температурасы 2-4 градус аяз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77032" y="2162602"/>
            <a:ext cx="4680169"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02 </a:t>
            </a:r>
            <a:r>
              <a:rPr lang="ru-RU" sz="1200" dirty="0" err="1">
                <a:solidFill>
                  <a:schemeClr val="tx1"/>
                </a:solidFill>
                <a:latin typeface="Times New Roman" panose="02020603050405020304" pitchFamily="18" charset="0"/>
                <a:cs typeface="Times New Roman" panose="02020603050405020304" pitchFamily="18" charset="0"/>
              </a:rPr>
              <a:t>қаңтарда</a:t>
            </a:r>
            <a:r>
              <a:rPr lang="ru-RU" sz="1200" dirty="0" smtClean="0">
                <a:solidFill>
                  <a:schemeClr val="tx1"/>
                </a:solidFill>
                <a:latin typeface="Times New Roman" panose="02020603050405020304" pitchFamily="18" charset="0"/>
                <a:cs typeface="Times New Roman" panose="02020603050405020304" pitchFamily="18" charset="0"/>
              </a:rPr>
              <a:t>, 03 </a:t>
            </a:r>
            <a:r>
              <a:rPr lang="ru-RU" sz="1200" dirty="0" err="1" smtClean="0">
                <a:solidFill>
                  <a:schemeClr val="tx1"/>
                </a:solidFill>
                <a:latin typeface="Times New Roman" panose="02020603050405020304" pitchFamily="18" charset="0"/>
                <a:cs typeface="Times New Roman" panose="02020603050405020304" pitchFamily="18" charset="0"/>
              </a:rPr>
              <a:t>қаңтарға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smtClean="0">
                <a:solidFill>
                  <a:schemeClr val="tx1"/>
                </a:solidFill>
                <a:latin typeface="Times New Roman" panose="02020603050405020304" pitchFamily="18" charset="0"/>
                <a:cs typeface="Times New Roman" panose="02020603050405020304" pitchFamily="18" charset="0"/>
              </a:rPr>
              <a:t>жиналуына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3732" y="3123910"/>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Айтмырзаева</a:t>
            </a:r>
            <a:r>
              <a:rPr lang="ru-RU" sz="1200" b="1" i="1" smtClean="0">
                <a:latin typeface="Times New Roman" panose="02020603050405020304" pitchFamily="18" charset="0"/>
                <a:cs typeface="Times New Roman" panose="02020603050405020304" pitchFamily="18" charset="0"/>
              </a:rPr>
              <a:t> Д.Р.</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13618</TotalTime>
  <Words>599</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3082</cp:revision>
  <cp:lastPrinted>2021-07-01T03:56:27Z</cp:lastPrinted>
  <dcterms:created xsi:type="dcterms:W3CDTF">2018-03-27T06:03:00Z</dcterms:created>
  <dcterms:modified xsi:type="dcterms:W3CDTF">2024-01-01T06:46:57Z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